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98" r:id="rId6"/>
    <p:sldId id="257" r:id="rId7"/>
    <p:sldId id="273" r:id="rId8"/>
    <p:sldId id="266" r:id="rId9"/>
    <p:sldId id="282" r:id="rId10"/>
    <p:sldId id="286" r:id="rId11"/>
    <p:sldId id="294" r:id="rId12"/>
    <p:sldId id="288" r:id="rId13"/>
    <p:sldId id="289" r:id="rId14"/>
    <p:sldId id="290" r:id="rId15"/>
    <p:sldId id="291" r:id="rId16"/>
    <p:sldId id="292" r:id="rId17"/>
    <p:sldId id="285" r:id="rId18"/>
    <p:sldId id="296" r:id="rId19"/>
    <p:sldId id="297" r:id="rId2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86951" autoAdjust="0"/>
  </p:normalViewPr>
  <p:slideViewPr>
    <p:cSldViewPr snapToGrid="0" showGuides="1">
      <p:cViewPr varScale="1">
        <p:scale>
          <a:sx n="113" d="100"/>
          <a:sy n="113" d="100"/>
        </p:scale>
        <p:origin x="11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server418\lt$\Projecten\4%20_uitvoering\VLAANDEREN_CIRCULAIR_2019_SPOELWATER_ALGEN\3_Uitvoering\Algenproef\20210604_data%20analyse_TVH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server418\lt$\Projecten\4%20_uitvoering\VLAANDEREN_CIRCULAIR_2019_SPOELWATER_ALGEN\3_Uitvoering\Algenproef\20210604_data%20analyse_TVH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server418\lt$\Projecten\4%20_uitvoering\VLAANDEREN_CIRCULAIR_2019_SPOELWATER_ALGEN\3_Uitvoering\Algenproef\20210604_data%20analyse_TVH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nl-BE"/>
              <a:t>Feather cleannes day 39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'Kuikenbeoordeling (verwerking)'!$AD$268</c:f>
              <c:strCache>
                <c:ptCount val="1"/>
                <c:pt idx="0">
                  <c:v>Score 0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'Kuikenbeoordeling (verwerking)'!$AC$269:$AC$271</c:f>
              <c:strCache>
                <c:ptCount val="3"/>
                <c:pt idx="0">
                  <c:v>control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(verwerking)'!$AD$269:$AD$271</c:f>
              <c:numCache>
                <c:formatCode>0.0%</c:formatCode>
                <c:ptCount val="3"/>
                <c:pt idx="0">
                  <c:v>0.27941176470588236</c:v>
                </c:pt>
                <c:pt idx="1">
                  <c:v>0.12987012987012986</c:v>
                </c:pt>
                <c:pt idx="2">
                  <c:v>0.12676056338028169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0-4E00-BEBA-00FA6E4BC3C7}"/>
            </c:ext>
          </c:extLst>
        </c:ser>
        <c:ser>
          <c:idx val="1"/>
          <c:order val="1"/>
          <c:tx>
            <c:strRef>
              <c:f>'Kuikenbeoordeling (verwerking)'!$AE$268</c:f>
              <c:strCache>
                <c:ptCount val="1"/>
                <c:pt idx="0">
                  <c:v>Score 1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'Kuikenbeoordeling (verwerking)'!$AC$269:$AC$271</c:f>
              <c:strCache>
                <c:ptCount val="3"/>
                <c:pt idx="0">
                  <c:v>control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(verwerking)'!$AE$269:$AE$271</c:f>
              <c:numCache>
                <c:formatCode>0.0%</c:formatCode>
                <c:ptCount val="3"/>
                <c:pt idx="0">
                  <c:v>0.44117647058823528</c:v>
                </c:pt>
                <c:pt idx="1">
                  <c:v>0.46753246753246752</c:v>
                </c:pt>
                <c:pt idx="2">
                  <c:v>0.52112676056338025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F0-4E00-BEBA-00FA6E4BC3C7}"/>
            </c:ext>
          </c:extLst>
        </c:ser>
        <c:ser>
          <c:idx val="2"/>
          <c:order val="2"/>
          <c:tx>
            <c:strRef>
              <c:f>'Kuikenbeoordeling (verwerking)'!$AF$268</c:f>
              <c:strCache>
                <c:ptCount val="1"/>
                <c:pt idx="0">
                  <c:v>Score 2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'Kuikenbeoordeling (verwerking)'!$AC$269:$AC$271</c:f>
              <c:strCache>
                <c:ptCount val="3"/>
                <c:pt idx="0">
                  <c:v>control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(verwerking)'!$AF$269:$AF$271</c:f>
              <c:numCache>
                <c:formatCode>0.0%</c:formatCode>
                <c:ptCount val="3"/>
                <c:pt idx="0">
                  <c:v>0.27941176470588236</c:v>
                </c:pt>
                <c:pt idx="1">
                  <c:v>0.40259740259740262</c:v>
                </c:pt>
                <c:pt idx="2">
                  <c:v>0.352112676056338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F0-4E00-BEBA-00FA6E4BC3C7}"/>
            </c:ext>
          </c:extLst>
        </c:ser>
        <c:ser>
          <c:idx val="3"/>
          <c:order val="3"/>
          <c:tx>
            <c:strRef>
              <c:f>'Kuikenbeoordeling (verwerking)'!$AG$268</c:f>
              <c:strCache>
                <c:ptCount val="1"/>
                <c:pt idx="0">
                  <c:v>Score 3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strRef>
              <c:f>'Kuikenbeoordeling (verwerking)'!$AC$269:$AC$271</c:f>
              <c:strCache>
                <c:ptCount val="3"/>
                <c:pt idx="0">
                  <c:v>control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(verwerking)'!$AG$269:$AG$271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F0-4E00-BEBA-00FA6E4BC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2257759"/>
        <c:axId val="1"/>
      </c:barChart>
      <c:catAx>
        <c:axId val="1222257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22257759"/>
        <c:crosses val="autoZero"/>
        <c:crossBetween val="between"/>
        <c:majorUnit val="0.1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75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nl-BE"/>
              <a:t>Hock lesions day 39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'Kuikenbeoordeling (verwerking)'!$AD$304</c:f>
              <c:strCache>
                <c:ptCount val="1"/>
                <c:pt idx="0">
                  <c:v>Score 0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'Kuikenbeoordeling (verwerking)'!$AC$305:$AC$307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(verwerking)'!$AD$305:$AD$307</c:f>
              <c:numCache>
                <c:formatCode>0.0%</c:formatCode>
                <c:ptCount val="3"/>
                <c:pt idx="0">
                  <c:v>0.95588235294117652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0D-4CAB-B583-59086ADE63C1}"/>
            </c:ext>
          </c:extLst>
        </c:ser>
        <c:ser>
          <c:idx val="1"/>
          <c:order val="1"/>
          <c:tx>
            <c:strRef>
              <c:f>'Kuikenbeoordeling (verwerking)'!$AE$304</c:f>
              <c:strCache>
                <c:ptCount val="1"/>
                <c:pt idx="0">
                  <c:v>Score 1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'Kuikenbeoordeling (verwerking)'!$AC$305:$AC$307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(verwerking)'!$AE$305:$AE$307</c:f>
              <c:numCache>
                <c:formatCode>0.0%</c:formatCode>
                <c:ptCount val="3"/>
                <c:pt idx="0">
                  <c:v>4.4117647058823532E-2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0D-4CAB-B583-59086ADE63C1}"/>
            </c:ext>
          </c:extLst>
        </c:ser>
        <c:ser>
          <c:idx val="2"/>
          <c:order val="2"/>
          <c:tx>
            <c:strRef>
              <c:f>'Kuikenbeoordeling (verwerking)'!$AF$304</c:f>
              <c:strCache>
                <c:ptCount val="1"/>
                <c:pt idx="0">
                  <c:v>Score 2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'Kuikenbeoordeling (verwerking)'!$AC$305:$AC$307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(verwerking)'!$AF$305:$AF$307</c:f>
              <c:numCache>
                <c:formatCode>0.0%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0D-4CAB-B583-59086ADE63C1}"/>
            </c:ext>
          </c:extLst>
        </c:ser>
        <c:ser>
          <c:idx val="3"/>
          <c:order val="3"/>
          <c:tx>
            <c:strRef>
              <c:f>'Kuikenbeoordeling (verwerking)'!$AG$304</c:f>
              <c:strCache>
                <c:ptCount val="1"/>
                <c:pt idx="0">
                  <c:v>Score 3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strRef>
              <c:f>'Kuikenbeoordeling (verwerking)'!$AC$305:$AC$307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(verwerking)'!$AG$305:$AG$307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0D-4CAB-B583-59086ADE63C1}"/>
            </c:ext>
          </c:extLst>
        </c:ser>
        <c:ser>
          <c:idx val="4"/>
          <c:order val="4"/>
          <c:tx>
            <c:strRef>
              <c:f>'Kuikenbeoordeling (verwerking)'!$AH$304</c:f>
              <c:strCache>
                <c:ptCount val="1"/>
                <c:pt idx="0">
                  <c:v>Score 4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strRef>
              <c:f>'Kuikenbeoordeling (verwerking)'!$AC$305:$AC$307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(verwerking)'!$AH$305:$AH$307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0D-4CAB-B583-59086ADE6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2261087"/>
        <c:axId val="1"/>
      </c:barChart>
      <c:catAx>
        <c:axId val="1222261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22261087"/>
        <c:crosses val="autoZero"/>
        <c:crossBetween val="between"/>
        <c:majorUnit val="0.1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75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nl-BE"/>
              <a:t>Feet lesions day 39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'Kuikenbeoordeling (verwerking)'!$AD$339</c:f>
              <c:strCache>
                <c:ptCount val="1"/>
                <c:pt idx="0">
                  <c:v>Score 0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'Kuikenbeoordeling (verwerking)'!$AC$340:$AC$342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(verwerking)'!$AD$340:$AD$342</c:f>
              <c:numCache>
                <c:formatCode>0.0%</c:formatCode>
                <c:ptCount val="3"/>
                <c:pt idx="0">
                  <c:v>0.97058823529411764</c:v>
                </c:pt>
                <c:pt idx="1">
                  <c:v>0.97402597402597402</c:v>
                </c:pt>
                <c:pt idx="2">
                  <c:v>0.971830985915493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D1-4B42-AE27-35A4CAB501CE}"/>
            </c:ext>
          </c:extLst>
        </c:ser>
        <c:ser>
          <c:idx val="1"/>
          <c:order val="1"/>
          <c:tx>
            <c:strRef>
              <c:f>'Kuikenbeoordeling (verwerking)'!$AE$339</c:f>
              <c:strCache>
                <c:ptCount val="1"/>
                <c:pt idx="0">
                  <c:v>Score 1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'Kuikenbeoordeling (verwerking)'!$AC$340:$AC$342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(verwerking)'!$AE$340:$AE$342</c:f>
              <c:numCache>
                <c:formatCode>0.0%</c:formatCode>
                <c:ptCount val="3"/>
                <c:pt idx="0">
                  <c:v>2.9411764705882353E-2</c:v>
                </c:pt>
                <c:pt idx="1">
                  <c:v>2.5974025974025976E-2</c:v>
                </c:pt>
                <c:pt idx="2">
                  <c:v>2.8169014084507043E-2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D1-4B42-AE27-35A4CAB501CE}"/>
            </c:ext>
          </c:extLst>
        </c:ser>
        <c:ser>
          <c:idx val="2"/>
          <c:order val="2"/>
          <c:tx>
            <c:strRef>
              <c:f>'Kuikenbeoordeling (verwerking)'!$AF$339</c:f>
              <c:strCache>
                <c:ptCount val="1"/>
                <c:pt idx="0">
                  <c:v>Score 2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'Kuikenbeoordeling (verwerking)'!$AC$340:$AC$342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(verwerking)'!$AF$340:$AF$342</c:f>
              <c:numCache>
                <c:formatCode>0.0%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D1-4B42-AE27-35A4CAB501CE}"/>
            </c:ext>
          </c:extLst>
        </c:ser>
        <c:ser>
          <c:idx val="3"/>
          <c:order val="3"/>
          <c:tx>
            <c:strRef>
              <c:f>'Kuikenbeoordeling (verwerking)'!$AG$339</c:f>
              <c:strCache>
                <c:ptCount val="1"/>
                <c:pt idx="0">
                  <c:v>Score 3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strRef>
              <c:f>'Kuikenbeoordeling (verwerking)'!$AC$340:$AC$342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(verwerking)'!$AG$340:$AG$342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D1-4B42-AE27-35A4CAB501CE}"/>
            </c:ext>
          </c:extLst>
        </c:ser>
        <c:ser>
          <c:idx val="4"/>
          <c:order val="4"/>
          <c:tx>
            <c:strRef>
              <c:f>'Kuikenbeoordeling (verwerking)'!$AH$339</c:f>
              <c:strCache>
                <c:ptCount val="1"/>
                <c:pt idx="0">
                  <c:v>Score 4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strRef>
              <c:f>'Kuikenbeoordeling (verwerking)'!$AC$340:$AC$342</c:f>
              <c:strCache>
                <c:ptCount val="3"/>
                <c:pt idx="0">
                  <c:v>Controle</c:v>
                </c:pt>
                <c:pt idx="1">
                  <c:v>5% algae</c:v>
                </c:pt>
                <c:pt idx="2">
                  <c:v>10% algae</c:v>
                </c:pt>
              </c:strCache>
            </c:strRef>
          </c:cat>
          <c:val>
            <c:numRef>
              <c:f>'Kuikenbeoordeling (verwerking)'!$AH$340:$AH$342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D1-4B42-AE27-35A4CAB50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2250687"/>
        <c:axId val="1"/>
      </c:barChart>
      <c:catAx>
        <c:axId val="1222250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22250687"/>
        <c:crosses val="autoZero"/>
        <c:crossBetween val="between"/>
        <c:majorUnit val="0.1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75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0D81B-B3D7-483F-A146-E3574E586D7E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FA8FD-6363-45CB-A033-7F88A1CC5DE2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4435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616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004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1342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9414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6559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6285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830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5341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663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FA8FD-6363-45CB-A033-7F88A1CC5DE2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2348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3D63C-4A40-4A52-B508-48C30A83C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C6391-CD3E-443F-B3AC-327F132D2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8F34D-F237-43B5-ACE5-9E7E679E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FADFB-72A0-425A-BE91-6A7267F0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5A0E7-9CEE-4D7E-9231-776497CE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192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2214C-FDA4-46E0-AF61-D77D0E298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E6C5B-4A4C-43E5-A8CC-BF80DC214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99D2B-3281-4E95-BE17-6FC0A8F8C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8E5AE-6DF0-451F-A184-3F4065519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61ED3-1E2A-4D78-A38A-7AA532C0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161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36305-C9E9-4786-8DAA-6B98D78CF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D008B-90EA-47A7-ADE6-5E044C28E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1A6D0-BC06-4705-8186-54D482DC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0FEE3-24BC-4724-B2EB-CCA29D956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7A4BB-3D45-4E68-9FC8-E091A87B3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763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DAB7-CA7A-4CA4-8389-D63B728EB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428B-F9BA-46FC-943D-0C6554396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8E910-063A-4852-993B-A5A1C7BA5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08A49-8063-4827-8E82-CF535D4F8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92421-CE9F-43BC-9A41-4C8F0D06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5E0B8-3B9E-4490-B71F-CCC28C99C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832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4A6B1-7775-4E73-94E1-23FCA8BB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EC27E-8973-4DEB-89F2-A73FEB891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DBA74-4B7E-4F21-9B6D-E9D47DCCA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6960F4-8E3A-482D-A589-EC6987438B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ACFE55-5B7C-4479-B27E-DF0336166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25BF82-062D-4A3A-9354-F6EF9DB01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A46500-7215-4AD9-B299-FF21BFF4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F7E61-9657-41D2-8BFC-6676D858F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755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A5844-D125-4CE0-A179-9EC3DC55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05C4D1-E728-49DF-A154-2F6801CDF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85A146-638B-49F3-B55B-856E11F9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49F3D-045A-43E7-914D-6C787FE7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287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925CA-D5D6-4EC3-B86C-1733E665A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F96BCE-867A-4B96-97B1-E5894A95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040AB-E5E8-42BB-A8BB-2A40CBF6E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615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ECDDB-7265-41D9-A703-A18E21481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6AAF0-8F4F-432B-82E7-12E402523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38CB2-D24B-420C-8875-B165FE4DB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2D30F-4209-43AC-9D92-6B70BDE1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FEFE24-10A4-418F-B8C5-883C50D2D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80CA2-A0BF-4773-9763-B98AD5D1A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407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52E07-668B-46E1-97DF-12004B25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DBE209-CFED-4CC2-BC53-3933B9875D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BC9CA-E821-4D73-8472-272EE91CA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30061-1332-4CD4-B62B-E5FDF23A2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2F0D6-F52C-4F84-A502-D926026FF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1569F9-8CEF-4644-AC6A-C0AF83D8F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3901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6B7E-B5D5-4114-8DFC-FD487BB5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D46507-9967-4F2D-91FD-F9D03E90E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E9ECB-9BBA-43F3-B8D1-29595974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CF1D0-A0E5-44FC-9B61-AB094F81A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5EC81-88C0-4DC5-97C3-7ED6560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285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A56C05-9207-4FC9-81F0-AF17BEB3F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923FC3-D1DD-41D5-B75B-14BEE1329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B2CD5-F341-45DA-A375-73841AD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20F53-CCEB-428D-B300-035FCA35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5B8E6-4386-49C1-A505-4DE85AF9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981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C28274-EBB7-44D0-ADC6-23A6C7C98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4D7FC-45F8-46E7-B552-C3CBEA758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044E4-AF9D-4B6E-B752-DE5A8DA6D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A0264-DD2B-4055-9C55-77B2DDBD0E29}" type="datetimeFigureOut">
              <a:rPr lang="nl-BE" smtClean="0"/>
              <a:t>30/03/2022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BBE33-9E0B-41CA-BE5F-9A19D1A1F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4F70A-3C1E-4A3C-B974-B69A54DA8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744F4-8D34-45CC-8254-D8E9B800F48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660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8.jpeg"/><Relationship Id="rId5" Type="http://schemas.openxmlformats.org/officeDocument/2006/relationships/image" Target="../media/image3.png"/><Relationship Id="rId10" Type="http://schemas.openxmlformats.org/officeDocument/2006/relationships/image" Target="../media/image7.jpg"/><Relationship Id="rId4" Type="http://schemas.openxmlformats.org/officeDocument/2006/relationships/image" Target="../media/image2.svg"/><Relationship Id="rId9" Type="http://schemas.openxmlformats.org/officeDocument/2006/relationships/image" Target="../media/image6.png"/><Relationship Id="rId1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13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5.sv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29.png"/><Relationship Id="rId5" Type="http://schemas.openxmlformats.org/officeDocument/2006/relationships/image" Target="../media/image3.png"/><Relationship Id="rId10" Type="http://schemas.openxmlformats.org/officeDocument/2006/relationships/image" Target="../media/image40.svg"/><Relationship Id="rId4" Type="http://schemas.openxmlformats.org/officeDocument/2006/relationships/image" Target="../media/image2.svg"/><Relationship Id="rId9" Type="http://schemas.openxmlformats.org/officeDocument/2006/relationships/image" Target="../media/image39.png"/><Relationship Id="rId1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1.jpeg"/><Relationship Id="rId5" Type="http://schemas.openxmlformats.org/officeDocument/2006/relationships/image" Target="../media/image42.png"/><Relationship Id="rId10" Type="http://schemas.openxmlformats.org/officeDocument/2006/relationships/image" Target="../media/image10.jpeg"/><Relationship Id="rId4" Type="http://schemas.openxmlformats.org/officeDocument/2006/relationships/image" Target="../media/image2.svg"/><Relationship Id="rId9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5.sv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38.jpg"/><Relationship Id="rId5" Type="http://schemas.openxmlformats.org/officeDocument/2006/relationships/image" Target="../media/image42.png"/><Relationship Id="rId10" Type="http://schemas.openxmlformats.org/officeDocument/2006/relationships/image" Target="../media/image10.jpeg"/><Relationship Id="rId4" Type="http://schemas.openxmlformats.org/officeDocument/2006/relationships/image" Target="../media/image2.svg"/><Relationship Id="rId9" Type="http://schemas.openxmlformats.org/officeDocument/2006/relationships/image" Target="../media/image40.sv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FBCA53-22F3-4CAC-8DA6-D2351DE7D859}"/>
              </a:ext>
            </a:extLst>
          </p:cNvPr>
          <p:cNvSpPr txBox="1"/>
          <p:nvPr/>
        </p:nvSpPr>
        <p:spPr>
          <a:xfrm>
            <a:off x="9758826" y="4906818"/>
            <a:ext cx="2562791" cy="12172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latin typeface="+mj-lt"/>
                <a:ea typeface="+mj-ea"/>
                <a:cs typeface="+mj-cs"/>
              </a:rPr>
              <a:t>Peter </a:t>
            </a:r>
            <a:r>
              <a:rPr lang="en-US" sz="2400" dirty="0" err="1">
                <a:latin typeface="+mj-lt"/>
                <a:ea typeface="+mj-ea"/>
                <a:cs typeface="+mj-cs"/>
              </a:rPr>
              <a:t>Bleyen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latin typeface="+mj-lt"/>
                <a:ea typeface="+mj-ea"/>
                <a:cs typeface="+mj-cs"/>
              </a:rPr>
              <a:t>Floris Schoeters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>
                <a:latin typeface="+mj-lt"/>
                <a:ea typeface="+mj-ea"/>
                <a:cs typeface="+mj-cs"/>
              </a:rPr>
              <a:t>31/03/2022</a:t>
            </a:r>
          </a:p>
        </p:txBody>
      </p:sp>
      <p:pic>
        <p:nvPicPr>
          <p:cNvPr id="7" name="Graphic 6" descr="Earth globe: Americas">
            <a:extLst>
              <a:ext uri="{FF2B5EF4-FFF2-40B4-BE49-F238E27FC236}">
                <a16:creationId xmlns:a16="http://schemas.microsoft.com/office/drawing/2014/main" id="{C9D7B176-ECD5-44B4-AD51-CA7075FFA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933" y="1643925"/>
            <a:ext cx="3982585" cy="3982585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7E2B1F-404F-4B81-88B9-E800E639C611}"/>
              </a:ext>
            </a:extLst>
          </p:cNvPr>
          <p:cNvSpPr txBox="1"/>
          <p:nvPr/>
        </p:nvSpPr>
        <p:spPr>
          <a:xfrm>
            <a:off x="3998633" y="2047726"/>
            <a:ext cx="8256316" cy="2592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Circular Flanders: using poultry wastewater to cultivate microalgae</a:t>
            </a:r>
            <a:endParaRPr lang="en-US" sz="5400" b="1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6" name="Afbeelding 290" descr="Afbeelding met vogel, staand&#10;&#10;Automatisch gegenereerde beschrijving">
            <a:extLst>
              <a:ext uri="{FF2B5EF4-FFF2-40B4-BE49-F238E27FC236}">
                <a16:creationId xmlns:a16="http://schemas.microsoft.com/office/drawing/2014/main" id="{552D4627-3738-48FF-A64E-F879943603C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74" y="656690"/>
            <a:ext cx="2440696" cy="2440696"/>
          </a:xfrm>
          <a:prstGeom prst="rect">
            <a:avLst/>
          </a:prstGeom>
        </p:spPr>
      </p:pic>
      <p:pic>
        <p:nvPicPr>
          <p:cNvPr id="60" name="Graphic 59" descr="Splash with solid fill">
            <a:extLst>
              <a:ext uri="{FF2B5EF4-FFF2-40B4-BE49-F238E27FC236}">
                <a16:creationId xmlns:a16="http://schemas.microsoft.com/office/drawing/2014/main" id="{BAD98ACA-F2D3-436D-BABD-1AE26255BC4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6100" y="2521538"/>
            <a:ext cx="494929" cy="494929"/>
          </a:xfrm>
          <a:prstGeom prst="rect">
            <a:avLst/>
          </a:prstGeom>
        </p:spPr>
      </p:pic>
      <p:pic>
        <p:nvPicPr>
          <p:cNvPr id="61" name="Graphic 60" descr="Splash with solid fill">
            <a:extLst>
              <a:ext uri="{FF2B5EF4-FFF2-40B4-BE49-F238E27FC236}">
                <a16:creationId xmlns:a16="http://schemas.microsoft.com/office/drawing/2014/main" id="{57BEA31C-6C4D-4731-B620-7D46FE23A21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32883" y="2833413"/>
            <a:ext cx="494929" cy="494929"/>
          </a:xfrm>
          <a:prstGeom prst="rect">
            <a:avLst/>
          </a:prstGeom>
        </p:spPr>
      </p:pic>
      <p:sp>
        <p:nvSpPr>
          <p:cNvPr id="2" name="Arc 1">
            <a:extLst>
              <a:ext uri="{FF2B5EF4-FFF2-40B4-BE49-F238E27FC236}">
                <a16:creationId xmlns:a16="http://schemas.microsoft.com/office/drawing/2014/main" id="{65B776CE-6156-43CE-922C-E14BEE8140E4}"/>
              </a:ext>
            </a:extLst>
          </p:cNvPr>
          <p:cNvSpPr>
            <a:spLocks noChangeAspect="1"/>
          </p:cNvSpPr>
          <p:nvPr/>
        </p:nvSpPr>
        <p:spPr>
          <a:xfrm>
            <a:off x="796700" y="2126135"/>
            <a:ext cx="2988000" cy="2988000"/>
          </a:xfrm>
          <a:prstGeom prst="arc">
            <a:avLst>
              <a:gd name="adj1" fmla="val 20123337"/>
              <a:gd name="adj2" fmla="val 16728999"/>
            </a:avLst>
          </a:prstGeom>
          <a:ln w="57150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2" name="Graphic 61" descr="Splash with solid fill">
            <a:extLst>
              <a:ext uri="{FF2B5EF4-FFF2-40B4-BE49-F238E27FC236}">
                <a16:creationId xmlns:a16="http://schemas.microsoft.com/office/drawing/2014/main" id="{7D331290-A45F-4677-8A09-628DEC96FA4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6099" y="3005796"/>
            <a:ext cx="494929" cy="494929"/>
          </a:xfrm>
          <a:prstGeom prst="rect">
            <a:avLst/>
          </a:prstGeom>
        </p:spPr>
      </p:pic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196A39CA-2717-4D21-A022-553F1F4AEE38}"/>
              </a:ext>
            </a:extLst>
          </p:cNvPr>
          <p:cNvSpPr/>
          <p:nvPr/>
        </p:nvSpPr>
        <p:spPr>
          <a:xfrm rot="6060321">
            <a:off x="2472194" y="2058368"/>
            <a:ext cx="190872" cy="20346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1EBB7B-F53D-48AB-8132-14B87AB7CCBD}"/>
              </a:ext>
            </a:extLst>
          </p:cNvPr>
          <p:cNvGrpSpPr/>
          <p:nvPr/>
        </p:nvGrpSpPr>
        <p:grpSpPr>
          <a:xfrm>
            <a:off x="848629" y="3500725"/>
            <a:ext cx="1347470" cy="1751926"/>
            <a:chOff x="1888106" y="1867213"/>
            <a:chExt cx="1347470" cy="1751926"/>
          </a:xfrm>
        </p:grpSpPr>
        <p:sp>
          <p:nvSpPr>
            <p:cNvPr id="10" name="Ovaal 324">
              <a:extLst>
                <a:ext uri="{FF2B5EF4-FFF2-40B4-BE49-F238E27FC236}">
                  <a16:creationId xmlns:a16="http://schemas.microsoft.com/office/drawing/2014/main" id="{BD047F4A-B818-4574-A562-C0E8B23E3F02}"/>
                </a:ext>
              </a:extLst>
            </p:cNvPr>
            <p:cNvSpPr/>
            <p:nvPr/>
          </p:nvSpPr>
          <p:spPr>
            <a:xfrm>
              <a:off x="2301491" y="2457518"/>
              <a:ext cx="514725" cy="1094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3276B08-DE26-4F3D-861B-B9CDF74AC352}"/>
                </a:ext>
              </a:extLst>
            </p:cNvPr>
            <p:cNvSpPr/>
            <p:nvPr/>
          </p:nvSpPr>
          <p:spPr>
            <a:xfrm>
              <a:off x="1888106" y="1867213"/>
              <a:ext cx="1347470" cy="1751926"/>
            </a:xfrm>
            <a:custGeom>
              <a:avLst/>
              <a:gdLst>
                <a:gd name="connsiteX0" fmla="*/ 499174 w 1347470"/>
                <a:gd name="connsiteY0" fmla="*/ 0 h 1751926"/>
                <a:gd name="connsiteX1" fmla="*/ 842320 w 1347470"/>
                <a:gd name="connsiteY1" fmla="*/ 0 h 1751926"/>
                <a:gd name="connsiteX2" fmla="*/ 928109 w 1347470"/>
                <a:gd name="connsiteY2" fmla="*/ 85789 h 1751926"/>
                <a:gd name="connsiteX3" fmla="*/ 928109 w 1347470"/>
                <a:gd name="connsiteY3" fmla="*/ 632649 h 1751926"/>
                <a:gd name="connsiteX4" fmla="*/ 1326427 w 1347470"/>
                <a:gd name="connsiteY4" fmla="*/ 1446424 h 1751926"/>
                <a:gd name="connsiteX5" fmla="*/ 1325680 w 1347470"/>
                <a:gd name="connsiteY5" fmla="*/ 1447581 h 1751926"/>
                <a:gd name="connsiteX6" fmla="*/ 1330703 w 1347470"/>
                <a:gd name="connsiteY6" fmla="*/ 1455031 h 1751926"/>
                <a:gd name="connsiteX7" fmla="*/ 1347470 w 1347470"/>
                <a:gd name="connsiteY7" fmla="*/ 1538080 h 1751926"/>
                <a:gd name="connsiteX8" fmla="*/ 1134110 w 1347470"/>
                <a:gd name="connsiteY8" fmla="*/ 1751440 h 1751926"/>
                <a:gd name="connsiteX9" fmla="*/ 1129870 w 1347470"/>
                <a:gd name="connsiteY9" fmla="*/ 1750584 h 1751926"/>
                <a:gd name="connsiteX10" fmla="*/ 1129003 w 1347470"/>
                <a:gd name="connsiteY10" fmla="*/ 1751926 h 1751926"/>
                <a:gd name="connsiteX11" fmla="*/ 215333 w 1347470"/>
                <a:gd name="connsiteY11" fmla="*/ 1751926 h 1751926"/>
                <a:gd name="connsiteX12" fmla="*/ 214806 w 1347470"/>
                <a:gd name="connsiteY12" fmla="*/ 1751148 h 1751926"/>
                <a:gd name="connsiteX13" fmla="*/ 213360 w 1347470"/>
                <a:gd name="connsiteY13" fmla="*/ 1751440 h 1751926"/>
                <a:gd name="connsiteX14" fmla="*/ 0 w 1347470"/>
                <a:gd name="connsiteY14" fmla="*/ 1538080 h 1751926"/>
                <a:gd name="connsiteX15" fmla="*/ 4335 w 1347470"/>
                <a:gd name="connsiteY15" fmla="*/ 1495081 h 1751926"/>
                <a:gd name="connsiteX16" fmla="*/ 15907 w 1347470"/>
                <a:gd name="connsiteY16" fmla="*/ 1457801 h 1751926"/>
                <a:gd name="connsiteX17" fmla="*/ 15769 w 1347470"/>
                <a:gd name="connsiteY17" fmla="*/ 1457597 h 1751926"/>
                <a:gd name="connsiteX18" fmla="*/ 16320 w 1347470"/>
                <a:gd name="connsiteY18" fmla="*/ 1456473 h 1751926"/>
                <a:gd name="connsiteX19" fmla="*/ 16767 w 1347470"/>
                <a:gd name="connsiteY19" fmla="*/ 1455031 h 1751926"/>
                <a:gd name="connsiteX20" fmla="*/ 17709 w 1347470"/>
                <a:gd name="connsiteY20" fmla="*/ 1453634 h 1751926"/>
                <a:gd name="connsiteX21" fmla="*/ 413385 w 1347470"/>
                <a:gd name="connsiteY21" fmla="*/ 645257 h 1751926"/>
                <a:gd name="connsiteX22" fmla="*/ 413385 w 1347470"/>
                <a:gd name="connsiteY22" fmla="*/ 85789 h 1751926"/>
                <a:gd name="connsiteX23" fmla="*/ 499174 w 1347470"/>
                <a:gd name="connsiteY23" fmla="*/ 0 h 175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470" h="1751926">
                  <a:moveTo>
                    <a:pt x="499174" y="0"/>
                  </a:moveTo>
                  <a:lnTo>
                    <a:pt x="842320" y="0"/>
                  </a:lnTo>
                  <a:cubicBezTo>
                    <a:pt x="889700" y="0"/>
                    <a:pt x="928109" y="38409"/>
                    <a:pt x="928109" y="85789"/>
                  </a:cubicBezTo>
                  <a:lnTo>
                    <a:pt x="928109" y="632649"/>
                  </a:lnTo>
                  <a:lnTo>
                    <a:pt x="1326427" y="1446424"/>
                  </a:lnTo>
                  <a:lnTo>
                    <a:pt x="1325680" y="1447581"/>
                  </a:lnTo>
                  <a:lnTo>
                    <a:pt x="1330703" y="1455031"/>
                  </a:lnTo>
                  <a:cubicBezTo>
                    <a:pt x="1341500" y="1480557"/>
                    <a:pt x="1347470" y="1508622"/>
                    <a:pt x="1347470" y="1538080"/>
                  </a:cubicBezTo>
                  <a:cubicBezTo>
                    <a:pt x="1347470" y="1655915"/>
                    <a:pt x="1251945" y="1751440"/>
                    <a:pt x="1134110" y="1751440"/>
                  </a:cubicBezTo>
                  <a:lnTo>
                    <a:pt x="1129870" y="1750584"/>
                  </a:lnTo>
                  <a:lnTo>
                    <a:pt x="1129003" y="1751926"/>
                  </a:lnTo>
                  <a:lnTo>
                    <a:pt x="215333" y="1751926"/>
                  </a:lnTo>
                  <a:lnTo>
                    <a:pt x="214806" y="1751148"/>
                  </a:lnTo>
                  <a:lnTo>
                    <a:pt x="213360" y="1751440"/>
                  </a:lnTo>
                  <a:cubicBezTo>
                    <a:pt x="95525" y="1751440"/>
                    <a:pt x="0" y="1655915"/>
                    <a:pt x="0" y="1538080"/>
                  </a:cubicBezTo>
                  <a:cubicBezTo>
                    <a:pt x="0" y="1523351"/>
                    <a:pt x="1493" y="1508970"/>
                    <a:pt x="4335" y="1495081"/>
                  </a:cubicBezTo>
                  <a:lnTo>
                    <a:pt x="15907" y="1457801"/>
                  </a:lnTo>
                  <a:lnTo>
                    <a:pt x="15769" y="1457597"/>
                  </a:lnTo>
                  <a:lnTo>
                    <a:pt x="16320" y="1456473"/>
                  </a:lnTo>
                  <a:lnTo>
                    <a:pt x="16767" y="1455031"/>
                  </a:lnTo>
                  <a:lnTo>
                    <a:pt x="17709" y="1453634"/>
                  </a:lnTo>
                  <a:lnTo>
                    <a:pt x="413385" y="645257"/>
                  </a:lnTo>
                  <a:lnTo>
                    <a:pt x="413385" y="85789"/>
                  </a:lnTo>
                  <a:cubicBezTo>
                    <a:pt x="413385" y="38409"/>
                    <a:pt x="451794" y="0"/>
                    <a:pt x="49917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63B25A3-6A61-4BF9-B545-D89E1637B242}"/>
                </a:ext>
              </a:extLst>
            </p:cNvPr>
            <p:cNvSpPr/>
            <p:nvPr/>
          </p:nvSpPr>
          <p:spPr>
            <a:xfrm>
              <a:off x="2070586" y="2912074"/>
              <a:ext cx="999305" cy="594767"/>
            </a:xfrm>
            <a:custGeom>
              <a:avLst/>
              <a:gdLst>
                <a:gd name="connsiteX0" fmla="*/ 214144 w 999305"/>
                <a:gd name="connsiteY0" fmla="*/ 0 h 594767"/>
                <a:gd name="connsiteX1" fmla="*/ 385594 w 999305"/>
                <a:gd name="connsiteY1" fmla="*/ 60960 h 594767"/>
                <a:gd name="connsiteX2" fmla="*/ 595144 w 999305"/>
                <a:gd name="connsiteY2" fmla="*/ 45720 h 594767"/>
                <a:gd name="connsiteX3" fmla="*/ 755164 w 999305"/>
                <a:gd name="connsiteY3" fmla="*/ 19050 h 594767"/>
                <a:gd name="connsiteX4" fmla="*/ 802611 w 999305"/>
                <a:gd name="connsiteY4" fmla="*/ 36314 h 594767"/>
                <a:gd name="connsiteX5" fmla="*/ 833209 w 999305"/>
                <a:gd name="connsiteY5" fmla="*/ 53748 h 594767"/>
                <a:gd name="connsiteX6" fmla="*/ 983699 w 999305"/>
                <a:gd name="connsiteY6" fmla="*/ 365234 h 594767"/>
                <a:gd name="connsiteX7" fmla="*/ 983145 w 999305"/>
                <a:gd name="connsiteY7" fmla="*/ 366103 h 594767"/>
                <a:gd name="connsiteX8" fmla="*/ 986870 w 999305"/>
                <a:gd name="connsiteY8" fmla="*/ 371701 h 594767"/>
                <a:gd name="connsiteX9" fmla="*/ 999305 w 999305"/>
                <a:gd name="connsiteY9" fmla="*/ 434098 h 594767"/>
                <a:gd name="connsiteX10" fmla="*/ 841074 w 999305"/>
                <a:gd name="connsiteY10" fmla="*/ 594402 h 594767"/>
                <a:gd name="connsiteX11" fmla="*/ 837930 w 999305"/>
                <a:gd name="connsiteY11" fmla="*/ 593759 h 594767"/>
                <a:gd name="connsiteX12" fmla="*/ 837287 w 999305"/>
                <a:gd name="connsiteY12" fmla="*/ 594767 h 594767"/>
                <a:gd name="connsiteX13" fmla="*/ 159694 w 999305"/>
                <a:gd name="connsiteY13" fmla="*/ 594767 h 594767"/>
                <a:gd name="connsiteX14" fmla="*/ 159304 w 999305"/>
                <a:gd name="connsiteY14" fmla="*/ 594183 h 594767"/>
                <a:gd name="connsiteX15" fmla="*/ 158231 w 999305"/>
                <a:gd name="connsiteY15" fmla="*/ 594402 h 594767"/>
                <a:gd name="connsiteX16" fmla="*/ 0 w 999305"/>
                <a:gd name="connsiteY16" fmla="*/ 434098 h 594767"/>
                <a:gd name="connsiteX17" fmla="*/ 3215 w 999305"/>
                <a:gd name="connsiteY17" fmla="*/ 401791 h 594767"/>
                <a:gd name="connsiteX18" fmla="*/ 11797 w 999305"/>
                <a:gd name="connsiteY18" fmla="*/ 373782 h 594767"/>
                <a:gd name="connsiteX19" fmla="*/ 11695 w 999305"/>
                <a:gd name="connsiteY19" fmla="*/ 373628 h 594767"/>
                <a:gd name="connsiteX20" fmla="*/ 12103 w 999305"/>
                <a:gd name="connsiteY20" fmla="*/ 372784 h 594767"/>
                <a:gd name="connsiteX21" fmla="*/ 12435 w 999305"/>
                <a:gd name="connsiteY21" fmla="*/ 371701 h 594767"/>
                <a:gd name="connsiteX22" fmla="*/ 13133 w 999305"/>
                <a:gd name="connsiteY22" fmla="*/ 370651 h 594767"/>
                <a:gd name="connsiteX23" fmla="*/ 190275 w 999305"/>
                <a:gd name="connsiteY23" fmla="*/ 4005 h 59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9305" h="594767">
                  <a:moveTo>
                    <a:pt x="214144" y="0"/>
                  </a:moveTo>
                  <a:cubicBezTo>
                    <a:pt x="258594" y="4445"/>
                    <a:pt x="322094" y="53340"/>
                    <a:pt x="385594" y="60960"/>
                  </a:cubicBezTo>
                  <a:cubicBezTo>
                    <a:pt x="449094" y="68580"/>
                    <a:pt x="533549" y="52705"/>
                    <a:pt x="595144" y="45720"/>
                  </a:cubicBezTo>
                  <a:cubicBezTo>
                    <a:pt x="656739" y="38735"/>
                    <a:pt x="698649" y="12700"/>
                    <a:pt x="755164" y="19050"/>
                  </a:cubicBezTo>
                  <a:cubicBezTo>
                    <a:pt x="769293" y="20638"/>
                    <a:pt x="785604" y="27464"/>
                    <a:pt x="802611" y="36314"/>
                  </a:cubicBezTo>
                  <a:lnTo>
                    <a:pt x="833209" y="53748"/>
                  </a:lnTo>
                  <a:lnTo>
                    <a:pt x="983699" y="365234"/>
                  </a:lnTo>
                  <a:lnTo>
                    <a:pt x="983145" y="366103"/>
                  </a:lnTo>
                  <a:lnTo>
                    <a:pt x="986870" y="371701"/>
                  </a:lnTo>
                  <a:cubicBezTo>
                    <a:pt x="994878" y="390879"/>
                    <a:pt x="999305" y="411965"/>
                    <a:pt x="999305" y="434098"/>
                  </a:cubicBezTo>
                  <a:cubicBezTo>
                    <a:pt x="999305" y="522631"/>
                    <a:pt x="928462" y="594402"/>
                    <a:pt x="841074" y="594402"/>
                  </a:cubicBezTo>
                  <a:lnTo>
                    <a:pt x="837930" y="593759"/>
                  </a:lnTo>
                  <a:lnTo>
                    <a:pt x="837287" y="594767"/>
                  </a:lnTo>
                  <a:lnTo>
                    <a:pt x="159694" y="594767"/>
                  </a:lnTo>
                  <a:lnTo>
                    <a:pt x="159304" y="594183"/>
                  </a:lnTo>
                  <a:lnTo>
                    <a:pt x="158231" y="594402"/>
                  </a:lnTo>
                  <a:cubicBezTo>
                    <a:pt x="70843" y="594402"/>
                    <a:pt x="0" y="522631"/>
                    <a:pt x="0" y="434098"/>
                  </a:cubicBezTo>
                  <a:cubicBezTo>
                    <a:pt x="0" y="423031"/>
                    <a:pt x="1107" y="412227"/>
                    <a:pt x="3215" y="401791"/>
                  </a:cubicBezTo>
                  <a:lnTo>
                    <a:pt x="11797" y="373782"/>
                  </a:lnTo>
                  <a:lnTo>
                    <a:pt x="11695" y="373628"/>
                  </a:lnTo>
                  <a:lnTo>
                    <a:pt x="12103" y="372784"/>
                  </a:lnTo>
                  <a:lnTo>
                    <a:pt x="12435" y="371701"/>
                  </a:lnTo>
                  <a:lnTo>
                    <a:pt x="13133" y="370651"/>
                  </a:lnTo>
                  <a:lnTo>
                    <a:pt x="190275" y="400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EFBE49B-8F2B-4881-8ADB-1801D875A760}"/>
                </a:ext>
              </a:extLst>
            </p:cNvPr>
            <p:cNvGrpSpPr/>
            <p:nvPr/>
          </p:nvGrpSpPr>
          <p:grpSpPr>
            <a:xfrm>
              <a:off x="2256741" y="3095601"/>
              <a:ext cx="89500" cy="89500"/>
              <a:chOff x="2110775" y="3751592"/>
              <a:chExt cx="152400" cy="152400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B0CE78D4-8E7A-4C3B-AFAB-F7327672E9DF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C7AEEDAE-2843-4252-93AF-C08B43C75477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FF7F694-862B-497F-85E4-175A754BA9AC}"/>
                </a:ext>
              </a:extLst>
            </p:cNvPr>
            <p:cNvGrpSpPr/>
            <p:nvPr/>
          </p:nvGrpSpPr>
          <p:grpSpPr>
            <a:xfrm>
              <a:off x="2409141" y="3248001"/>
              <a:ext cx="89500" cy="89500"/>
              <a:chOff x="2110775" y="3751592"/>
              <a:chExt cx="152400" cy="15240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95F13384-542C-4EE2-B97C-993E1605E66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09CFEA0D-A5FC-4C2A-8EC4-632D81E2F1C9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EA4C739-46D6-4201-804A-CF5B3077BC56}"/>
                </a:ext>
              </a:extLst>
            </p:cNvPr>
            <p:cNvGrpSpPr/>
            <p:nvPr/>
          </p:nvGrpSpPr>
          <p:grpSpPr>
            <a:xfrm>
              <a:off x="2561541" y="3400401"/>
              <a:ext cx="89500" cy="89500"/>
              <a:chOff x="2110775" y="3751592"/>
              <a:chExt cx="152400" cy="1524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E0E1E9E7-CE25-4D8D-80D3-6E09909A32F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698B6849-F95C-4D95-AD86-7294FD454BEF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FB6C5ED-6D5D-4AB4-95C6-987822D378F9}"/>
                </a:ext>
              </a:extLst>
            </p:cNvPr>
            <p:cNvGrpSpPr/>
            <p:nvPr/>
          </p:nvGrpSpPr>
          <p:grpSpPr>
            <a:xfrm>
              <a:off x="2650016" y="3253133"/>
              <a:ext cx="89500" cy="89500"/>
              <a:chOff x="2110775" y="3751592"/>
              <a:chExt cx="152400" cy="152400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97103010-9200-4346-8687-D7602303B96A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2E601C36-18D3-44C7-9AE3-8604F47740C8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B61B7FD-DAE3-489D-924C-D78F4EDB516F}"/>
                </a:ext>
              </a:extLst>
            </p:cNvPr>
            <p:cNvGrpSpPr/>
            <p:nvPr/>
          </p:nvGrpSpPr>
          <p:grpSpPr>
            <a:xfrm>
              <a:off x="2262640" y="3380298"/>
              <a:ext cx="89500" cy="89500"/>
              <a:chOff x="2110775" y="3751592"/>
              <a:chExt cx="152400" cy="1524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AEB9628-AD05-40F0-8CD6-2A0FE5D46D6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4F97375C-BBDC-46D2-B762-B788DEDA8A7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36570FF-48D7-4316-BED1-92C1EE26A7B3}"/>
                </a:ext>
              </a:extLst>
            </p:cNvPr>
            <p:cNvGrpSpPr/>
            <p:nvPr/>
          </p:nvGrpSpPr>
          <p:grpSpPr>
            <a:xfrm>
              <a:off x="2533842" y="3149542"/>
              <a:ext cx="89500" cy="89500"/>
              <a:chOff x="2110775" y="3751592"/>
              <a:chExt cx="152400" cy="1524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4FE8F791-DEAB-4040-B388-646D117045A5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342729FF-1966-4300-907E-6B5D733B137B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861AB24-9585-4A9C-A31B-C221535630F3}"/>
                </a:ext>
              </a:extLst>
            </p:cNvPr>
            <p:cNvGrpSpPr/>
            <p:nvPr/>
          </p:nvGrpSpPr>
          <p:grpSpPr>
            <a:xfrm>
              <a:off x="2784765" y="3367961"/>
              <a:ext cx="89500" cy="89500"/>
              <a:chOff x="2110775" y="3751592"/>
              <a:chExt cx="152400" cy="1524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887BBAB-B129-4A19-B451-98933BBD6D74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5F8AF20B-1416-4086-9F9B-5A2F68658AF6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D1D373D-B479-4D84-A8E4-50EF1156258A}"/>
                </a:ext>
              </a:extLst>
            </p:cNvPr>
            <p:cNvGrpSpPr/>
            <p:nvPr/>
          </p:nvGrpSpPr>
          <p:grpSpPr>
            <a:xfrm>
              <a:off x="2905152" y="3297113"/>
              <a:ext cx="89500" cy="89500"/>
              <a:chOff x="2110775" y="3751592"/>
              <a:chExt cx="152400" cy="1524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FAE5F5BC-7CEF-4A9B-BD03-F4868471A177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83BF1C7-5787-425A-9B07-A797220D538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979253F-DB14-437A-A00E-872CD201A8A9}"/>
                </a:ext>
              </a:extLst>
            </p:cNvPr>
            <p:cNvGrpSpPr/>
            <p:nvPr/>
          </p:nvGrpSpPr>
          <p:grpSpPr>
            <a:xfrm>
              <a:off x="2807502" y="3161322"/>
              <a:ext cx="89500" cy="89500"/>
              <a:chOff x="2110775" y="3751592"/>
              <a:chExt cx="152400" cy="1524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F6EEFAB-9742-463B-A2E4-80522F02050B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6DDDA3D-8D19-4012-9CC6-F06DA947648A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9838CB9-C413-4F44-AE4F-53D850E69570}"/>
                </a:ext>
              </a:extLst>
            </p:cNvPr>
            <p:cNvGrpSpPr/>
            <p:nvPr/>
          </p:nvGrpSpPr>
          <p:grpSpPr>
            <a:xfrm>
              <a:off x="2191255" y="3237949"/>
              <a:ext cx="89500" cy="89500"/>
              <a:chOff x="2110775" y="3751592"/>
              <a:chExt cx="152400" cy="1524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52954B28-EA6E-4021-A1BA-666E19935C83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6018CFA-B884-48C5-B322-B84CC92E9372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B9F64B8-16C0-4CF9-A0C4-E9F4E4F77C91}"/>
                </a:ext>
              </a:extLst>
            </p:cNvPr>
            <p:cNvGrpSpPr/>
            <p:nvPr/>
          </p:nvGrpSpPr>
          <p:grpSpPr>
            <a:xfrm>
              <a:off x="2694766" y="3095227"/>
              <a:ext cx="89500" cy="89500"/>
              <a:chOff x="2110775" y="3751592"/>
              <a:chExt cx="152400" cy="1524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5363267-9FCD-4FF6-851B-6F7ADEBE7900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8EFE7E9-5DC5-40ED-A176-22812D5C9002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9BA65A3-D50A-4E77-8A26-54C6C6419F5B}"/>
                </a:ext>
              </a:extLst>
            </p:cNvPr>
            <p:cNvGrpSpPr/>
            <p:nvPr/>
          </p:nvGrpSpPr>
          <p:grpSpPr>
            <a:xfrm>
              <a:off x="2418937" y="3060042"/>
              <a:ext cx="89500" cy="89500"/>
              <a:chOff x="2110775" y="3751592"/>
              <a:chExt cx="152400" cy="1524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29F3120D-D09C-4A72-A22B-D4DDD8FA72C5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8AEBF71-A1E2-4400-8E34-1A6BEEDA2AF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pic>
        <p:nvPicPr>
          <p:cNvPr id="64" name="Afbeelding 3">
            <a:extLst>
              <a:ext uri="{FF2B5EF4-FFF2-40B4-BE49-F238E27FC236}">
                <a16:creationId xmlns:a16="http://schemas.microsoft.com/office/drawing/2014/main" id="{1BC4BEB0-7EFC-40D4-9901-1D1BD7FFD9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19" y="6077295"/>
            <a:ext cx="2659703" cy="592733"/>
          </a:xfrm>
          <a:prstGeom prst="rect">
            <a:avLst/>
          </a:prstGeom>
        </p:spPr>
      </p:pic>
      <p:pic>
        <p:nvPicPr>
          <p:cNvPr id="66" name="Picture 6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BDDDC1-42CD-4DF5-8529-E867662040D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" y="6032231"/>
            <a:ext cx="1905522" cy="749606"/>
          </a:xfrm>
          <a:prstGeom prst="rect">
            <a:avLst/>
          </a:prstGeom>
        </p:spPr>
      </p:pic>
      <p:pic>
        <p:nvPicPr>
          <p:cNvPr id="67" name="Picture 2" descr="RECY-COMPOSITE | Centexbel - VKC">
            <a:extLst>
              <a:ext uri="{FF2B5EF4-FFF2-40B4-BE49-F238E27FC236}">
                <a16:creationId xmlns:a16="http://schemas.microsoft.com/office/drawing/2014/main" id="{FC8FD5F2-08B8-4397-8225-ADE08A741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386" y="6019666"/>
            <a:ext cx="1735838" cy="72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E42C1F04-FCB8-4669-97C1-34E836CF6A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764" y="6246436"/>
            <a:ext cx="2174054" cy="535401"/>
          </a:xfrm>
          <a:prstGeom prst="rect">
            <a:avLst/>
          </a:prstGeom>
        </p:spPr>
      </p:pic>
      <p:pic>
        <p:nvPicPr>
          <p:cNvPr id="27" name="Picture 26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42DD0126-D9BD-4187-8853-DA449BC42EA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10749" r="4886" b="10749"/>
          <a:stretch/>
        </p:blipFill>
        <p:spPr>
          <a:xfrm>
            <a:off x="10079426" y="89671"/>
            <a:ext cx="2034205" cy="827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211302-46D4-6B4D-878F-D4D55BB3E7A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t="15974" r="6544" b="15609"/>
          <a:stretch/>
        </p:blipFill>
        <p:spPr>
          <a:xfrm>
            <a:off x="19397" y="41950"/>
            <a:ext cx="2548233" cy="99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29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1195" y="18255"/>
            <a:ext cx="10515600" cy="1325563"/>
          </a:xfrm>
        </p:spPr>
        <p:txBody>
          <a:bodyPr/>
          <a:lstStyle/>
          <a:p>
            <a:r>
              <a:rPr lang="nl-BE" dirty="0" err="1"/>
              <a:t>Circular</a:t>
            </a:r>
            <a:r>
              <a:rPr lang="nl-BE" dirty="0"/>
              <a:t> </a:t>
            </a:r>
            <a:r>
              <a:rPr lang="nl-BE" dirty="0" err="1"/>
              <a:t>economy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31195" y="1253331"/>
            <a:ext cx="10515600" cy="4351338"/>
          </a:xfrm>
        </p:spPr>
        <p:txBody>
          <a:bodyPr/>
          <a:lstStyle/>
          <a:p>
            <a:r>
              <a:rPr lang="nl-BE" dirty="0"/>
              <a:t>The transition to a carbon neutral, more resource-efficient one</a:t>
            </a:r>
          </a:p>
          <a:p>
            <a:r>
              <a:rPr lang="nl-BE" dirty="0"/>
              <a:t>To close the loop of product lifecycle by up- and recycling and re-use</a:t>
            </a:r>
          </a:p>
          <a:p>
            <a:r>
              <a:rPr lang="nl-BE" dirty="0"/>
              <a:t>Benefits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environment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economy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DA058-5C0E-C148-BEC3-AA607EAB5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725" y="4102505"/>
            <a:ext cx="3944275" cy="27554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30C1B5-AA56-A84A-A623-4C993B77B9D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35" y="3638145"/>
            <a:ext cx="3004530" cy="321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16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149921" y="176758"/>
            <a:ext cx="1204207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Circular</a:t>
            </a:r>
            <a:r>
              <a:rPr lang="nl-BE" sz="2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nl-B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Flanders</a:t>
            </a:r>
            <a:r>
              <a:rPr lang="nl-BE" sz="2800" b="1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algae grown in poultry farm wastewater</a:t>
            </a:r>
          </a:p>
          <a:p>
            <a:pPr algn="ctr"/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Introduction</a:t>
            </a:r>
          </a:p>
          <a:p>
            <a:endParaRPr lang="nl-BE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8" descr="Pluimvee stallen reinigen | Van Tilburg Stallenreiniging">
            <a:extLst>
              <a:ext uri="{FF2B5EF4-FFF2-40B4-BE49-F238E27FC236}">
                <a16:creationId xmlns:a16="http://schemas.microsoft.com/office/drawing/2014/main" id="{56868C3B-6D2F-469A-B13C-8C997BC38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7"/>
          <a:stretch/>
        </p:blipFill>
        <p:spPr bwMode="auto">
          <a:xfrm flipH="1">
            <a:off x="-3" y="1582202"/>
            <a:ext cx="3021452" cy="271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FBFF9A-F8FA-4196-9D04-989266BFE56D}"/>
              </a:ext>
            </a:extLst>
          </p:cNvPr>
          <p:cNvSpPr txBox="1"/>
          <p:nvPr/>
        </p:nvSpPr>
        <p:spPr>
          <a:xfrm>
            <a:off x="-702504" y="5441695"/>
            <a:ext cx="11864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/>
              <a:t>Water </a:t>
            </a:r>
            <a:r>
              <a:rPr lang="nl-BE" sz="2400" b="1" dirty="0" err="1"/>
              <a:t>used</a:t>
            </a:r>
            <a:r>
              <a:rPr lang="nl-BE" sz="2400" b="1" dirty="0"/>
              <a:t> </a:t>
            </a:r>
            <a:r>
              <a:rPr lang="nl-BE" sz="2400" b="1" dirty="0" err="1"/>
              <a:t>to</a:t>
            </a:r>
            <a:r>
              <a:rPr lang="nl-BE" sz="2400" b="1" dirty="0"/>
              <a:t> clean </a:t>
            </a:r>
            <a:r>
              <a:rPr lang="nl-BE" sz="2400" b="1" dirty="0" err="1"/>
              <a:t>poultry</a:t>
            </a:r>
            <a:r>
              <a:rPr lang="nl-BE" sz="2400" b="1" dirty="0"/>
              <a:t> </a:t>
            </a:r>
            <a:r>
              <a:rPr lang="nl-BE" sz="2400" b="1" dirty="0" err="1"/>
              <a:t>stables</a:t>
            </a:r>
            <a:r>
              <a:rPr lang="nl-BE" sz="2400" b="1" dirty="0"/>
              <a:t> (N </a:t>
            </a:r>
            <a:r>
              <a:rPr lang="nl-BE" sz="2400" b="1" dirty="0" err="1"/>
              <a:t>and</a:t>
            </a:r>
            <a:r>
              <a:rPr lang="nl-BE" sz="2400" b="1" dirty="0"/>
              <a:t> P </a:t>
            </a:r>
            <a:r>
              <a:rPr lang="nl-BE" sz="2400" b="1" dirty="0" err="1"/>
              <a:t>rich</a:t>
            </a:r>
            <a:r>
              <a:rPr lang="nl-BE" sz="2400" b="1" dirty="0"/>
              <a:t>) =&gt; </a:t>
            </a:r>
            <a:r>
              <a:rPr lang="nl-BE" sz="2400" b="1" dirty="0" err="1"/>
              <a:t>algae</a:t>
            </a:r>
            <a:r>
              <a:rPr lang="nl-BE" sz="2400" b="1" dirty="0"/>
              <a:t> =&gt; feed </a:t>
            </a:r>
            <a:r>
              <a:rPr lang="nl-BE" sz="2400" b="1" dirty="0" err="1"/>
              <a:t>for</a:t>
            </a:r>
            <a:r>
              <a:rPr lang="nl-BE" sz="2400" b="1" dirty="0"/>
              <a:t> </a:t>
            </a:r>
            <a:r>
              <a:rPr lang="nl-BE" sz="2400" b="1" dirty="0" err="1"/>
              <a:t>chicken</a:t>
            </a:r>
            <a:endParaRPr lang="nl-BE" sz="2400" b="1" dirty="0"/>
          </a:p>
        </p:txBody>
      </p:sp>
      <p:pic>
        <p:nvPicPr>
          <p:cNvPr id="12" name="Picture 71" descr="A close up of a factory&#10;&#10;Description automatically generated">
            <a:extLst>
              <a:ext uri="{FF2B5EF4-FFF2-40B4-BE49-F238E27FC236}">
                <a16:creationId xmlns:a16="http://schemas.microsoft.com/office/drawing/2014/main" id="{A0A89694-5D1A-4EEC-9129-56CBFD62DF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8" r="23866"/>
          <a:stretch/>
        </p:blipFill>
        <p:spPr>
          <a:xfrm>
            <a:off x="3052297" y="1582202"/>
            <a:ext cx="3456498" cy="273813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Picture 2" descr="Wilt u Chlorella Poeder Nederlands kopen? | Naturaplaza!">
            <a:extLst>
              <a:ext uri="{FF2B5EF4-FFF2-40B4-BE49-F238E27FC236}">
                <a16:creationId xmlns:a16="http://schemas.microsoft.com/office/drawing/2014/main" id="{F794E244-DD74-4E25-B06F-BC95D40DF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2" r="13178"/>
          <a:stretch/>
        </p:blipFill>
        <p:spPr bwMode="auto">
          <a:xfrm>
            <a:off x="6539643" y="1499162"/>
            <a:ext cx="1874277" cy="280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Voederconversie naar 1,00 in 2020? | Pluimveeweb.nl - Nieuws voor  pluimveehouders">
            <a:extLst>
              <a:ext uri="{FF2B5EF4-FFF2-40B4-BE49-F238E27FC236}">
                <a16:creationId xmlns:a16="http://schemas.microsoft.com/office/drawing/2014/main" id="{67B734BE-9C78-4D0B-AB5E-3365F3574D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3" r="2150"/>
          <a:stretch/>
        </p:blipFill>
        <p:spPr bwMode="auto">
          <a:xfrm rot="10800000" flipV="1">
            <a:off x="8380623" y="1664220"/>
            <a:ext cx="3811377" cy="248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8603DF8-2662-4CAA-BECD-66962E05852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602" y="4709841"/>
            <a:ext cx="1845044" cy="214815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F707DF6-62A6-4714-A3A3-8F92430B9B90}"/>
              </a:ext>
            </a:extLst>
          </p:cNvPr>
          <p:cNvSpPr txBox="1"/>
          <p:nvPr/>
        </p:nvSpPr>
        <p:spPr>
          <a:xfrm>
            <a:off x="276060" y="5866637"/>
            <a:ext cx="2497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(Liquid </a:t>
            </a:r>
            <a:r>
              <a:rPr lang="nl-BE" dirty="0" err="1"/>
              <a:t>manure</a:t>
            </a:r>
            <a:r>
              <a:rPr lang="nl-B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93646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picture containing bottle, indoor, counter, beverage&#10;&#10;Description automatically generated">
            <a:extLst>
              <a:ext uri="{FF2B5EF4-FFF2-40B4-BE49-F238E27FC236}">
                <a16:creationId xmlns:a16="http://schemas.microsoft.com/office/drawing/2014/main" id="{EE95AF60-FE29-458F-B3FE-D08F5FA3C7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8" b="13618"/>
          <a:stretch/>
        </p:blipFill>
        <p:spPr>
          <a:xfrm>
            <a:off x="6745497" y="0"/>
            <a:ext cx="5446503" cy="33028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</p:spPr>
      </p:pic>
      <p:pic>
        <p:nvPicPr>
          <p:cNvPr id="27" name="Picture 26" descr="A group of glass bottles on a table&#10;&#10;Description automatically generated">
            <a:extLst>
              <a:ext uri="{FF2B5EF4-FFF2-40B4-BE49-F238E27FC236}">
                <a16:creationId xmlns:a16="http://schemas.microsoft.com/office/drawing/2014/main" id="{4D108137-48D0-4ACC-A209-B95357AC05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3"/>
          <a:stretch/>
        </p:blipFill>
        <p:spPr>
          <a:xfrm>
            <a:off x="4756412" y="3458593"/>
            <a:ext cx="7453603" cy="344057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E109AAC-62A7-4793-816F-83C3893860CC}"/>
              </a:ext>
            </a:extLst>
          </p:cNvPr>
          <p:cNvSpPr/>
          <p:nvPr/>
        </p:nvSpPr>
        <p:spPr>
          <a:xfrm rot="10800000">
            <a:off x="4939416" y="-15671"/>
            <a:ext cx="4897005" cy="690248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B23F82-1F96-4762-BF5E-913CB4C786D9}"/>
              </a:ext>
            </a:extLst>
          </p:cNvPr>
          <p:cNvSpPr/>
          <p:nvPr/>
        </p:nvSpPr>
        <p:spPr>
          <a:xfrm>
            <a:off x="4315300" y="2777924"/>
            <a:ext cx="3067291" cy="409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CF099A1-2B9F-4DE7-A899-961AD336A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615" y="720606"/>
            <a:ext cx="6203016" cy="51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1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 descr="A picture containing table, indoor, cup, counter&#10;&#10;Description automatically generated">
            <a:extLst>
              <a:ext uri="{FF2B5EF4-FFF2-40B4-BE49-F238E27FC236}">
                <a16:creationId xmlns:a16="http://schemas.microsoft.com/office/drawing/2014/main" id="{DB6A258F-B797-4BA4-A2BD-203130D124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7" t="5099" r="10254" b="14953"/>
          <a:stretch/>
        </p:blipFill>
        <p:spPr>
          <a:xfrm>
            <a:off x="259206" y="966355"/>
            <a:ext cx="3383296" cy="165945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Picture 2" descr="A picture containing building, wooden, lumber&#10;&#10;Description automatically generated">
            <a:extLst>
              <a:ext uri="{FF2B5EF4-FFF2-40B4-BE49-F238E27FC236}">
                <a16:creationId xmlns:a16="http://schemas.microsoft.com/office/drawing/2014/main" id="{52B1A771-39FD-4BE7-BF8D-8CD8278B279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3" y="3345873"/>
            <a:ext cx="3512127" cy="351212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638FB9B3-99F3-4F1C-ABB9-5E9FA33737E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934" y="3345872"/>
            <a:ext cx="3512127" cy="3512127"/>
          </a:xfrm>
          <a:prstGeom prst="rect">
            <a:avLst/>
          </a:prstGeom>
        </p:spPr>
      </p:pic>
      <p:pic>
        <p:nvPicPr>
          <p:cNvPr id="76" name="Picture 75" descr="A picture containing outdoor, wooden, metal, lined&#10;&#10;Description automatically generated">
            <a:extLst>
              <a:ext uri="{FF2B5EF4-FFF2-40B4-BE49-F238E27FC236}">
                <a16:creationId xmlns:a16="http://schemas.microsoft.com/office/drawing/2014/main" id="{0FC60936-3520-410F-A167-A2B9A0EEAB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55631" y="3321632"/>
            <a:ext cx="3536368" cy="3536368"/>
          </a:xfrm>
          <a:prstGeom prst="rect">
            <a:avLst/>
          </a:prstGeom>
        </p:spPr>
      </p:pic>
      <p:pic>
        <p:nvPicPr>
          <p:cNvPr id="86" name="Picture 85" descr="A picture containing bottle, indoor, counter, beverage&#10;&#10;Description automatically generated">
            <a:extLst>
              <a:ext uri="{FF2B5EF4-FFF2-40B4-BE49-F238E27FC236}">
                <a16:creationId xmlns:a16="http://schemas.microsoft.com/office/drawing/2014/main" id="{627243C1-3780-4EA2-BF02-77B2B6152A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8" b="13618"/>
          <a:stretch/>
        </p:blipFill>
        <p:spPr>
          <a:xfrm>
            <a:off x="9019219" y="966355"/>
            <a:ext cx="2736454" cy="165945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9E0F347-EF59-4836-96EB-5AABE0A2263A}"/>
              </a:ext>
            </a:extLst>
          </p:cNvPr>
          <p:cNvSpPr txBox="1"/>
          <p:nvPr/>
        </p:nvSpPr>
        <p:spPr>
          <a:xfrm>
            <a:off x="0" y="50881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3200" dirty="0" err="1"/>
              <a:t>From</a:t>
            </a:r>
            <a:r>
              <a:rPr lang="nl-BE" sz="3200" dirty="0"/>
              <a:t> lab-</a:t>
            </a:r>
            <a:r>
              <a:rPr lang="nl-BE" sz="3200" dirty="0" err="1"/>
              <a:t>scale</a:t>
            </a:r>
            <a:r>
              <a:rPr lang="nl-BE" sz="3200" dirty="0"/>
              <a:t> </a:t>
            </a:r>
            <a:r>
              <a:rPr lang="nl-BE" sz="3200" dirty="0" err="1"/>
              <a:t>to</a:t>
            </a:r>
            <a:r>
              <a:rPr lang="nl-BE" sz="3200" dirty="0"/>
              <a:t> pilot </a:t>
            </a:r>
            <a:r>
              <a:rPr lang="nl-BE" sz="3200" dirty="0" err="1"/>
              <a:t>scale</a:t>
            </a:r>
            <a:r>
              <a:rPr lang="nl-BE" sz="3200" dirty="0"/>
              <a:t>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CFCB06D-3481-4FDA-B11D-4505E818DD37}"/>
              </a:ext>
            </a:extLst>
          </p:cNvPr>
          <p:cNvSpPr txBox="1"/>
          <p:nvPr/>
        </p:nvSpPr>
        <p:spPr>
          <a:xfrm>
            <a:off x="4584897" y="1081052"/>
            <a:ext cx="3022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i="1" dirty="0" err="1"/>
              <a:t>Chlorella</a:t>
            </a:r>
            <a:r>
              <a:rPr lang="nl-BE" sz="2400" i="1" dirty="0"/>
              <a:t> </a:t>
            </a:r>
            <a:r>
              <a:rPr lang="nl-BE" sz="2400" i="1" dirty="0" err="1"/>
              <a:t>Sorokiniana</a:t>
            </a:r>
            <a:r>
              <a:rPr lang="nl-BE" sz="2400" i="1" dirty="0"/>
              <a:t> </a:t>
            </a:r>
          </a:p>
          <a:p>
            <a:pPr algn="ctr"/>
            <a:r>
              <a:rPr lang="nl-BE" sz="2400" dirty="0" err="1"/>
              <a:t>vs</a:t>
            </a:r>
            <a:endParaRPr lang="nl-BE" sz="2400" dirty="0"/>
          </a:p>
          <a:p>
            <a:r>
              <a:rPr lang="nl-BE" sz="2400" i="1" dirty="0" err="1"/>
              <a:t>Scenedesmus</a:t>
            </a:r>
            <a:r>
              <a:rPr lang="nl-BE" sz="2400" i="1" dirty="0"/>
              <a:t> obliquus</a:t>
            </a:r>
          </a:p>
        </p:txBody>
      </p:sp>
    </p:spTree>
    <p:extLst>
      <p:ext uri="{BB962C8B-B14F-4D97-AF65-F5344CB8AC3E}">
        <p14:creationId xmlns:p14="http://schemas.microsoft.com/office/powerpoint/2010/main" val="380382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074438"/>
              </p:ext>
            </p:extLst>
          </p:nvPr>
        </p:nvGraphicFramePr>
        <p:xfrm>
          <a:off x="374764" y="727363"/>
          <a:ext cx="8862754" cy="479816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1801">
                  <a:extLst>
                    <a:ext uri="{9D8B030D-6E8A-4147-A177-3AD203B41FA5}">
                      <a16:colId xmlns:a16="http://schemas.microsoft.com/office/drawing/2014/main" val="220318740"/>
                    </a:ext>
                  </a:extLst>
                </a:gridCol>
                <a:gridCol w="138127">
                  <a:extLst>
                    <a:ext uri="{9D8B030D-6E8A-4147-A177-3AD203B41FA5}">
                      <a16:colId xmlns:a16="http://schemas.microsoft.com/office/drawing/2014/main" val="2592183658"/>
                    </a:ext>
                  </a:extLst>
                </a:gridCol>
                <a:gridCol w="506077">
                  <a:extLst>
                    <a:ext uri="{9D8B030D-6E8A-4147-A177-3AD203B41FA5}">
                      <a16:colId xmlns:a16="http://schemas.microsoft.com/office/drawing/2014/main" val="3508162713"/>
                    </a:ext>
                  </a:extLst>
                </a:gridCol>
                <a:gridCol w="1034841">
                  <a:extLst>
                    <a:ext uri="{9D8B030D-6E8A-4147-A177-3AD203B41FA5}">
                      <a16:colId xmlns:a16="http://schemas.microsoft.com/office/drawing/2014/main" val="2453356916"/>
                    </a:ext>
                  </a:extLst>
                </a:gridCol>
                <a:gridCol w="167218">
                  <a:extLst>
                    <a:ext uri="{9D8B030D-6E8A-4147-A177-3AD203B41FA5}">
                      <a16:colId xmlns:a16="http://schemas.microsoft.com/office/drawing/2014/main" val="3358110787"/>
                    </a:ext>
                  </a:extLst>
                </a:gridCol>
                <a:gridCol w="1710843">
                  <a:extLst>
                    <a:ext uri="{9D8B030D-6E8A-4147-A177-3AD203B41FA5}">
                      <a16:colId xmlns:a16="http://schemas.microsoft.com/office/drawing/2014/main" val="119679595"/>
                    </a:ext>
                  </a:extLst>
                </a:gridCol>
                <a:gridCol w="937500">
                  <a:extLst>
                    <a:ext uri="{9D8B030D-6E8A-4147-A177-3AD203B41FA5}">
                      <a16:colId xmlns:a16="http://schemas.microsoft.com/office/drawing/2014/main" val="2585219039"/>
                    </a:ext>
                  </a:extLst>
                </a:gridCol>
                <a:gridCol w="482811">
                  <a:extLst>
                    <a:ext uri="{9D8B030D-6E8A-4147-A177-3AD203B41FA5}">
                      <a16:colId xmlns:a16="http://schemas.microsoft.com/office/drawing/2014/main" val="3438229314"/>
                    </a:ext>
                  </a:extLst>
                </a:gridCol>
                <a:gridCol w="1962937">
                  <a:extLst>
                    <a:ext uri="{9D8B030D-6E8A-4147-A177-3AD203B41FA5}">
                      <a16:colId xmlns:a16="http://schemas.microsoft.com/office/drawing/2014/main" val="686467281"/>
                    </a:ext>
                  </a:extLst>
                </a:gridCol>
                <a:gridCol w="1127707">
                  <a:extLst>
                    <a:ext uri="{9D8B030D-6E8A-4147-A177-3AD203B41FA5}">
                      <a16:colId xmlns:a16="http://schemas.microsoft.com/office/drawing/2014/main" val="338811118"/>
                    </a:ext>
                  </a:extLst>
                </a:gridCol>
                <a:gridCol w="762892">
                  <a:extLst>
                    <a:ext uri="{9D8B030D-6E8A-4147-A177-3AD203B41FA5}">
                      <a16:colId xmlns:a16="http://schemas.microsoft.com/office/drawing/2014/main" val="1031447724"/>
                    </a:ext>
                  </a:extLst>
                </a:gridCol>
              </a:tblGrid>
              <a:tr h="3297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nl-BE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l-BE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Algaepaste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(mg/kg)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Algaepaste</a:t>
                      </a:r>
                      <a:b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(mg/kg)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Algaepaste</a:t>
                      </a:r>
                      <a:b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(g/100g)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Dry matter </a:t>
                      </a:r>
                      <a:b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508619"/>
                  </a:ext>
                </a:extLst>
              </a:tr>
              <a:tr h="247452">
                <a:tc gridSpan="4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heavy) metals</a:t>
                      </a:r>
                      <a:endParaRPr lang="nl-BE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Aminoacids</a:t>
                      </a:r>
                      <a:endParaRPr lang="nl-BE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Macro-nutrients /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Weende</a:t>
                      </a:r>
                      <a:endParaRPr lang="nl-B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062548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Threonine + Arginine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5160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Moist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79,8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̴ 5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15390246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Aspartic acid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4150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Anorganic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content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2,23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̴ 9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25243135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0,037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Glutaminic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acid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4380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protein content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4,90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̴ 20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1155"/>
                  </a:ext>
                </a:extLst>
              </a:tr>
              <a:tr h="24167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Pb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0,33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Starch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̴ 16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36390982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Histidine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795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Fibers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0,49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̴ 2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52890931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0,12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Glycine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lipid content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̴ 17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44483460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0,62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Alanine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3640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Total carbohydrates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̴ 35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35681717"/>
                  </a:ext>
                </a:extLst>
              </a:tr>
              <a:tr h="28252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0,39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gamma-aminobutyric acid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15948233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Hg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0,011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Tyrosine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1040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26624640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30687154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Methionine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0812995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Isoleucine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1339927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Phenylalanine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3680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1263226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Leucine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3790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8656373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Ornithine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98518813"/>
                  </a:ext>
                </a:extLst>
              </a:tr>
              <a:tr h="2538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Lysine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l-B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979929"/>
                  </a:ext>
                </a:extLst>
              </a:tr>
            </a:tbl>
          </a:graphicData>
        </a:graphic>
      </p:graphicFrame>
      <p:sp>
        <p:nvSpPr>
          <p:cNvPr id="4" name="Titel 5"/>
          <p:cNvSpPr txBox="1">
            <a:spLocks/>
          </p:cNvSpPr>
          <p:nvPr/>
        </p:nvSpPr>
        <p:spPr>
          <a:xfrm>
            <a:off x="0" y="0"/>
            <a:ext cx="12192000" cy="5403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latin typeface="+mn-lt"/>
              </a:rPr>
              <a:t>Analysis </a:t>
            </a:r>
            <a:r>
              <a:rPr lang="nl-BE" sz="3200" dirty="0" err="1">
                <a:latin typeface="+mn-lt"/>
              </a:rPr>
              <a:t>microalgae</a:t>
            </a:r>
            <a:r>
              <a:rPr lang="nl-BE" sz="3200" dirty="0">
                <a:latin typeface="+mn-lt"/>
              </a:rPr>
              <a:t> </a:t>
            </a:r>
            <a:r>
              <a:rPr lang="nl-BE" sz="3200" dirty="0" err="1">
                <a:latin typeface="+mn-lt"/>
              </a:rPr>
              <a:t>grown</a:t>
            </a:r>
            <a:r>
              <a:rPr lang="nl-BE" sz="3200" dirty="0">
                <a:latin typeface="+mn-lt"/>
              </a:rPr>
              <a:t> in </a:t>
            </a:r>
            <a:r>
              <a:rPr lang="nl-BE" sz="3200" dirty="0" err="1">
                <a:latin typeface="+mn-lt"/>
              </a:rPr>
              <a:t>poultry</a:t>
            </a:r>
            <a:r>
              <a:rPr lang="nl-BE" sz="3200" dirty="0">
                <a:latin typeface="+mn-lt"/>
              </a:rPr>
              <a:t> cleaning water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644937" y="5785303"/>
            <a:ext cx="56955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i="1" dirty="0"/>
              <a:t>Chlorella</a:t>
            </a:r>
            <a:r>
              <a:rPr lang="nl-BE" dirty="0"/>
              <a:t> </a:t>
            </a:r>
            <a:r>
              <a:rPr lang="nl-BE" i="1" dirty="0"/>
              <a:t>sorokiniana </a:t>
            </a:r>
            <a:r>
              <a:rPr lang="nl-BE" dirty="0"/>
              <a:t>grown in 50% poultry wastewater</a:t>
            </a:r>
            <a:endParaRPr lang="nl-BE" i="1" dirty="0"/>
          </a:p>
          <a:p>
            <a:pPr marL="285750" indent="-285750">
              <a:buFontTx/>
              <a:buChar char="-"/>
            </a:pPr>
            <a:r>
              <a:rPr lang="nl-BE" dirty="0"/>
              <a:t>No </a:t>
            </a:r>
            <a:r>
              <a:rPr lang="nl-BE" dirty="0" err="1"/>
              <a:t>added</a:t>
            </a:r>
            <a:r>
              <a:rPr lang="nl-BE" dirty="0"/>
              <a:t> </a:t>
            </a:r>
            <a:r>
              <a:rPr lang="nl-BE" dirty="0" err="1"/>
              <a:t>nutrients</a:t>
            </a:r>
            <a:r>
              <a:rPr lang="nl-BE" dirty="0"/>
              <a:t>/CO</a:t>
            </a:r>
            <a:r>
              <a:rPr lang="nl-BE" baseline="-25000" dirty="0"/>
              <a:t>2</a:t>
            </a:r>
            <a:r>
              <a:rPr lang="nl-BE" dirty="0"/>
              <a:t> </a:t>
            </a:r>
          </a:p>
          <a:p>
            <a:pPr marL="285750" indent="-285750">
              <a:buFontTx/>
              <a:buChar char="-"/>
            </a:pPr>
            <a:r>
              <a:rPr lang="nl-BE" dirty="0"/>
              <a:t>120 g </a:t>
            </a:r>
            <a:r>
              <a:rPr lang="nl-BE" dirty="0" err="1"/>
              <a:t>algaepaste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20 liter </a:t>
            </a:r>
          </a:p>
        </p:txBody>
      </p:sp>
      <p:pic>
        <p:nvPicPr>
          <p:cNvPr id="6" name="Picture 3" descr="A picture containing indoor, green, close&#10;&#10;Description automatically generated">
            <a:extLst>
              <a:ext uri="{FF2B5EF4-FFF2-40B4-BE49-F238E27FC236}">
                <a16:creationId xmlns:a16="http://schemas.microsoft.com/office/drawing/2014/main" id="{8C3BABA7-C3B8-4517-870C-7813893CEE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9" t="32184" r="30471" b="24998"/>
          <a:stretch/>
        </p:blipFill>
        <p:spPr>
          <a:xfrm rot="5400000">
            <a:off x="9538390" y="612259"/>
            <a:ext cx="2688710" cy="2806898"/>
          </a:xfrm>
          <a:prstGeom prst="ellipse">
            <a:avLst/>
          </a:prstGeom>
          <a:effectLst>
            <a:softEdge rad="31750"/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2682D82-590A-4C31-B7E2-8FAA56E4FA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54" t="22521"/>
          <a:stretch/>
        </p:blipFill>
        <p:spPr>
          <a:xfrm>
            <a:off x="10580025" y="4478482"/>
            <a:ext cx="1468582" cy="2342976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71BF2A6A-517F-41B3-8EEE-468269AE08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6" r="80483"/>
          <a:stretch/>
        </p:blipFill>
        <p:spPr>
          <a:xfrm>
            <a:off x="8200507" y="4176828"/>
            <a:ext cx="2379518" cy="26446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47AD8E-69EA-4579-9C8A-A1F7C5CDD633}"/>
              </a:ext>
            </a:extLst>
          </p:cNvPr>
          <p:cNvSpPr txBox="1"/>
          <p:nvPr/>
        </p:nvSpPr>
        <p:spPr>
          <a:xfrm>
            <a:off x="8200507" y="4176828"/>
            <a:ext cx="384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Pathogens</a:t>
            </a:r>
            <a:r>
              <a:rPr lang="nl-BE" dirty="0"/>
              <a:t>                                    CFU</a:t>
            </a:r>
          </a:p>
        </p:txBody>
      </p:sp>
    </p:spTree>
    <p:extLst>
      <p:ext uri="{BB962C8B-B14F-4D97-AF65-F5344CB8AC3E}">
        <p14:creationId xmlns:p14="http://schemas.microsoft.com/office/powerpoint/2010/main" val="343959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Algae</a:t>
            </a:r>
            <a:r>
              <a:rPr lang="nl-BE" dirty="0"/>
              <a:t> </a:t>
            </a:r>
            <a:r>
              <a:rPr lang="nl-BE" dirty="0">
                <a:sym typeface="Wingdings" panose="05000000000000000000" pitchFamily="2" charset="2"/>
              </a:rPr>
              <a:t> </a:t>
            </a:r>
            <a:r>
              <a:rPr lang="nl-BE" dirty="0" err="1">
                <a:sym typeface="Wingdings" panose="05000000000000000000" pitchFamily="2" charset="2"/>
              </a:rPr>
              <a:t>chicken</a:t>
            </a:r>
            <a:r>
              <a:rPr lang="nl-BE" dirty="0"/>
              <a:t> feed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38200" y="1614610"/>
            <a:ext cx="10515600" cy="4351338"/>
          </a:xfrm>
        </p:spPr>
        <p:txBody>
          <a:bodyPr/>
          <a:lstStyle/>
          <a:p>
            <a:r>
              <a:rPr lang="nl-BE" dirty="0"/>
              <a:t>‘</a:t>
            </a:r>
            <a:r>
              <a:rPr lang="nl-BE" dirty="0" err="1"/>
              <a:t>Closing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loop’:  cleaning waste water </a:t>
            </a:r>
            <a:r>
              <a:rPr lang="nl-BE" dirty="0">
                <a:sym typeface="Wingdings" panose="05000000000000000000" pitchFamily="2" charset="2"/>
              </a:rPr>
              <a:t> </a:t>
            </a:r>
            <a:r>
              <a:rPr lang="nl-BE" dirty="0" err="1">
                <a:sym typeface="Wingdings" panose="05000000000000000000" pitchFamily="2" charset="2"/>
              </a:rPr>
              <a:t>algae</a:t>
            </a:r>
            <a:r>
              <a:rPr lang="nl-BE" dirty="0">
                <a:sym typeface="Wingdings" panose="05000000000000000000" pitchFamily="2" charset="2"/>
              </a:rPr>
              <a:t>  </a:t>
            </a:r>
            <a:r>
              <a:rPr lang="nl-BE" dirty="0" err="1">
                <a:sym typeface="Wingdings" panose="05000000000000000000" pitchFamily="2" charset="2"/>
              </a:rPr>
              <a:t>chicken</a:t>
            </a:r>
            <a:r>
              <a:rPr lang="nl-BE" dirty="0">
                <a:sym typeface="Wingdings" panose="05000000000000000000" pitchFamily="2" charset="2"/>
              </a:rPr>
              <a:t> feed</a:t>
            </a:r>
            <a:endParaRPr lang="nl-BE" dirty="0"/>
          </a:p>
          <a:p>
            <a:r>
              <a:rPr lang="nl-BE" dirty="0"/>
              <a:t>Feed </a:t>
            </a:r>
            <a:r>
              <a:rPr lang="nl-BE" dirty="0" err="1"/>
              <a:t>trail</a:t>
            </a:r>
            <a:r>
              <a:rPr lang="nl-BE" dirty="0"/>
              <a:t>: </a:t>
            </a:r>
            <a:r>
              <a:rPr lang="nl-BE" dirty="0" err="1"/>
              <a:t>supplementation</a:t>
            </a:r>
            <a:r>
              <a:rPr lang="nl-BE" dirty="0"/>
              <a:t> of </a:t>
            </a:r>
            <a:r>
              <a:rPr lang="nl-BE" dirty="0" err="1"/>
              <a:t>algae</a:t>
            </a:r>
            <a:r>
              <a:rPr lang="nl-BE" dirty="0"/>
              <a:t> in </a:t>
            </a:r>
            <a:r>
              <a:rPr lang="nl-BE" dirty="0" err="1"/>
              <a:t>broiler</a:t>
            </a:r>
            <a:r>
              <a:rPr lang="nl-BE" dirty="0"/>
              <a:t> feed</a:t>
            </a:r>
          </a:p>
          <a:p>
            <a:r>
              <a:rPr lang="nl-BE" dirty="0" err="1"/>
              <a:t>Regulatory</a:t>
            </a:r>
            <a:r>
              <a:rPr lang="nl-BE" dirty="0"/>
              <a:t> </a:t>
            </a:r>
            <a:r>
              <a:rPr lang="nl-BE" dirty="0" err="1"/>
              <a:t>obstacle</a:t>
            </a:r>
            <a:r>
              <a:rPr lang="nl-BE" dirty="0"/>
              <a:t>: </a:t>
            </a:r>
          </a:p>
          <a:p>
            <a:pPr lvl="1"/>
            <a:r>
              <a:rPr lang="nl-BE" dirty="0"/>
              <a:t>waste water = </a:t>
            </a:r>
            <a:r>
              <a:rPr lang="nl-BE" dirty="0" err="1"/>
              <a:t>manure</a:t>
            </a:r>
            <a:endParaRPr lang="nl-BE" dirty="0"/>
          </a:p>
          <a:p>
            <a:pPr lvl="1"/>
            <a:r>
              <a:rPr lang="nl-BE" dirty="0"/>
              <a:t>EU 767/2009 Art 6.1 </a:t>
            </a:r>
            <a:r>
              <a:rPr lang="nl-BE" dirty="0" err="1"/>
              <a:t>and</a:t>
            </a:r>
            <a:r>
              <a:rPr lang="nl-BE" dirty="0"/>
              <a:t> Annex III:  “</a:t>
            </a:r>
            <a:r>
              <a:rPr lang="nl-BE" dirty="0" err="1"/>
              <a:t>Exclusion</a:t>
            </a:r>
            <a:r>
              <a:rPr lang="nl-BE" dirty="0"/>
              <a:t> of </a:t>
            </a:r>
            <a:r>
              <a:rPr lang="nl-BE" dirty="0" err="1"/>
              <a:t>materials</a:t>
            </a:r>
            <a:r>
              <a:rPr lang="nl-BE" dirty="0"/>
              <a:t> </a:t>
            </a:r>
            <a:r>
              <a:rPr lang="nl-BE" dirty="0" err="1"/>
              <a:t>derived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manure</a:t>
            </a:r>
            <a:r>
              <a:rPr lang="nl-BE" dirty="0"/>
              <a:t>, </a:t>
            </a:r>
            <a:r>
              <a:rPr lang="nl-BE" dirty="0" err="1"/>
              <a:t>irrespective</a:t>
            </a:r>
            <a:r>
              <a:rPr lang="nl-BE" dirty="0"/>
              <a:t> of </a:t>
            </a:r>
            <a:r>
              <a:rPr lang="nl-BE" dirty="0" err="1"/>
              <a:t>any</a:t>
            </a:r>
            <a:r>
              <a:rPr lang="nl-BE" dirty="0"/>
              <a:t> form of treatment”</a:t>
            </a:r>
          </a:p>
          <a:p>
            <a:r>
              <a:rPr lang="nl-BE" dirty="0"/>
              <a:t>Commercial </a:t>
            </a:r>
            <a:r>
              <a:rPr lang="nl-BE" dirty="0" err="1"/>
              <a:t>algae</a:t>
            </a:r>
            <a:r>
              <a:rPr lang="nl-BE" dirty="0"/>
              <a:t> product: </a:t>
            </a:r>
            <a:r>
              <a:rPr lang="nl-BE" i="1" dirty="0" err="1"/>
              <a:t>Chlorella</a:t>
            </a:r>
            <a:r>
              <a:rPr lang="nl-BE" i="1" dirty="0"/>
              <a:t> </a:t>
            </a:r>
            <a:r>
              <a:rPr lang="nl-BE" i="1" dirty="0" err="1"/>
              <a:t>sorokiniana</a:t>
            </a:r>
            <a:endParaRPr lang="nl-BE" i="1" dirty="0"/>
          </a:p>
          <a:p>
            <a:endParaRPr lang="nl-BE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134" y="4757820"/>
            <a:ext cx="3281532" cy="210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7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200" y="87415"/>
            <a:ext cx="10515600" cy="1325563"/>
          </a:xfrm>
        </p:spPr>
        <p:txBody>
          <a:bodyPr/>
          <a:lstStyle/>
          <a:p>
            <a:r>
              <a:rPr lang="nl-BE" dirty="0" err="1"/>
              <a:t>Experimental</a:t>
            </a:r>
            <a:r>
              <a:rPr lang="nl-BE" dirty="0"/>
              <a:t> design</a:t>
            </a: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074443"/>
              </p:ext>
            </p:extLst>
          </p:nvPr>
        </p:nvGraphicFramePr>
        <p:xfrm>
          <a:off x="913563" y="1142804"/>
          <a:ext cx="10440237" cy="2117057"/>
        </p:xfrm>
        <a:graphic>
          <a:graphicData uri="http://schemas.openxmlformats.org/drawingml/2006/table">
            <a:tbl>
              <a:tblPr firstRow="1" firstCol="1" bandRow="1"/>
              <a:tblGrid>
                <a:gridCol w="6300316">
                  <a:extLst>
                    <a:ext uri="{9D8B030D-6E8A-4147-A177-3AD203B41FA5}">
                      <a16:colId xmlns:a16="http://schemas.microsoft.com/office/drawing/2014/main" val="1088542624"/>
                    </a:ext>
                  </a:extLst>
                </a:gridCol>
                <a:gridCol w="4139921">
                  <a:extLst>
                    <a:ext uri="{9D8B030D-6E8A-4147-A177-3AD203B41FA5}">
                      <a16:colId xmlns:a16="http://schemas.microsoft.com/office/drawing/2014/main" val="3746329952"/>
                    </a:ext>
                  </a:extLst>
                </a:gridCol>
              </a:tblGrid>
              <a:tr h="355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3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Treatment</a:t>
                      </a:r>
                      <a:endParaRPr lang="nl-BE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3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Ross308 </a:t>
                      </a:r>
                      <a:r>
                        <a:rPr lang="nl-BE" sz="23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broilers</a:t>
                      </a:r>
                      <a:endParaRPr lang="nl-BE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163100"/>
                  </a:ext>
                </a:extLst>
              </a:tr>
              <a:tr h="434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Treatment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1: control 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mash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feed (starter – 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grower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finisher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nl-B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x 20 </a:t>
                      </a:r>
                      <a:r>
                        <a:rPr lang="nl-BE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females</a:t>
                      </a: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+ 2 x 20 </a:t>
                      </a:r>
                      <a:r>
                        <a:rPr lang="nl-BE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males</a:t>
                      </a: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905780"/>
                  </a:ext>
                </a:extLst>
              </a:tr>
              <a:tr h="434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Treatment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2: control + 5% 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algae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Chlorella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sorokiniana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nl-B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x 20 </a:t>
                      </a:r>
                      <a:r>
                        <a:rPr lang="nl-BE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females</a:t>
                      </a: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+ 2 x 20 </a:t>
                      </a:r>
                      <a:r>
                        <a:rPr lang="nl-BE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males</a:t>
                      </a: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80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485572"/>
                  </a:ext>
                </a:extLst>
              </a:tr>
              <a:tr h="434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Treatment 3: control + 10% </a:t>
                      </a:r>
                      <a:r>
                        <a:rPr lang="nl-BE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algae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Chlorella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sorokiniana</a:t>
                      </a:r>
                      <a:r>
                        <a:rPr lang="nl-BE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nl-B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x 20 </a:t>
                      </a:r>
                      <a:r>
                        <a:rPr lang="nl-BE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females</a:t>
                      </a: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+ 2 x 20 </a:t>
                      </a:r>
                      <a:r>
                        <a:rPr lang="nl-BE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males</a:t>
                      </a:r>
                      <a:r>
                        <a:rPr lang="nl-BE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785008"/>
                  </a:ext>
                </a:extLst>
              </a:tr>
              <a:tr h="434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= 240</a:t>
                      </a:r>
                      <a:endParaRPr lang="nl-B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9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360003"/>
                  </a:ext>
                </a:extLst>
              </a:tr>
            </a:tbl>
          </a:graphicData>
        </a:graphic>
      </p:graphicFrame>
      <p:pic>
        <p:nvPicPr>
          <p:cNvPr id="2" name="Afbeelding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391" y="3410905"/>
            <a:ext cx="4572001" cy="326622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4200211" y="3438934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+5% </a:t>
            </a:r>
            <a:r>
              <a:rPr lang="nl-BE" dirty="0" err="1"/>
              <a:t>algae</a:t>
            </a:r>
            <a:endParaRPr lang="nl-BE" dirty="0"/>
          </a:p>
        </p:txBody>
      </p:sp>
      <p:sp>
        <p:nvSpPr>
          <p:cNvPr id="8" name="Tekstvak 7"/>
          <p:cNvSpPr txBox="1"/>
          <p:nvPr/>
        </p:nvSpPr>
        <p:spPr>
          <a:xfrm>
            <a:off x="7216396" y="3455176"/>
            <a:ext cx="12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+10% </a:t>
            </a:r>
            <a:r>
              <a:rPr lang="nl-BE" dirty="0" err="1"/>
              <a:t>algae</a:t>
            </a:r>
            <a:endParaRPr lang="nl-BE" dirty="0"/>
          </a:p>
        </p:txBody>
      </p:sp>
      <p:sp>
        <p:nvSpPr>
          <p:cNvPr id="9" name="Tekstvak 8"/>
          <p:cNvSpPr txBox="1"/>
          <p:nvPr/>
        </p:nvSpPr>
        <p:spPr>
          <a:xfrm>
            <a:off x="5539993" y="5152628"/>
            <a:ext cx="134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Control feed</a:t>
            </a:r>
          </a:p>
        </p:txBody>
      </p:sp>
    </p:spTree>
    <p:extLst>
      <p:ext uri="{BB962C8B-B14F-4D97-AF65-F5344CB8AC3E}">
        <p14:creationId xmlns:p14="http://schemas.microsoft.com/office/powerpoint/2010/main" val="3579141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Experimental</a:t>
            </a:r>
            <a:r>
              <a:rPr lang="nl-BE" dirty="0"/>
              <a:t> design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494" y="1480984"/>
            <a:ext cx="6261306" cy="469598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1202" y="2067982"/>
            <a:ext cx="4695980" cy="352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28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Experimental</a:t>
            </a:r>
            <a:r>
              <a:rPr lang="nl-BE" dirty="0"/>
              <a:t> design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28799"/>
            <a:ext cx="6064218" cy="454816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74156" y="2197318"/>
            <a:ext cx="4548165" cy="34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17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Technical </a:t>
            </a:r>
            <a:r>
              <a:rPr lang="nl-BE" dirty="0" err="1"/>
              <a:t>results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BE" dirty="0"/>
              <a:t>Daily feed intake </a:t>
            </a:r>
            <a:r>
              <a:rPr lang="nl-BE" dirty="0" err="1"/>
              <a:t>lower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algae</a:t>
            </a:r>
            <a:r>
              <a:rPr lang="nl-BE" dirty="0"/>
              <a:t> </a:t>
            </a:r>
            <a:r>
              <a:rPr lang="nl-BE" dirty="0" err="1"/>
              <a:t>supplementation</a:t>
            </a:r>
            <a:r>
              <a:rPr lang="nl-BE" dirty="0"/>
              <a:t> </a:t>
            </a:r>
          </a:p>
          <a:p>
            <a:pPr lvl="1"/>
            <a:endParaRPr lang="nl-BE" dirty="0"/>
          </a:p>
          <a:p>
            <a:pPr lvl="1"/>
            <a:r>
              <a:rPr lang="nl-BE" dirty="0" err="1"/>
              <a:t>Lower</a:t>
            </a:r>
            <a:r>
              <a:rPr lang="nl-BE" dirty="0"/>
              <a:t> </a:t>
            </a:r>
            <a:r>
              <a:rPr lang="nl-BE" dirty="0" err="1"/>
              <a:t>daily</a:t>
            </a:r>
            <a:r>
              <a:rPr lang="nl-BE" dirty="0"/>
              <a:t> </a:t>
            </a:r>
            <a:r>
              <a:rPr lang="nl-BE" dirty="0" err="1"/>
              <a:t>growth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live </a:t>
            </a:r>
            <a:r>
              <a:rPr lang="nl-BE" dirty="0" err="1"/>
              <a:t>weight</a:t>
            </a:r>
            <a:endParaRPr lang="nl-BE" dirty="0"/>
          </a:p>
          <a:p>
            <a:pPr lvl="1"/>
            <a:endParaRPr lang="nl-BE" dirty="0"/>
          </a:p>
          <a:p>
            <a:pPr lvl="1"/>
            <a:r>
              <a:rPr lang="nl-BE" dirty="0"/>
              <a:t>No </a:t>
            </a:r>
            <a:r>
              <a:rPr lang="nl-BE" dirty="0" err="1"/>
              <a:t>difference</a:t>
            </a:r>
            <a:r>
              <a:rPr lang="nl-BE" dirty="0"/>
              <a:t> in feed </a:t>
            </a:r>
            <a:r>
              <a:rPr lang="nl-BE" dirty="0" err="1"/>
              <a:t>conversion</a:t>
            </a:r>
            <a:r>
              <a:rPr lang="nl-BE" dirty="0"/>
              <a:t> </a:t>
            </a:r>
            <a:r>
              <a:rPr lang="nl-BE" dirty="0" err="1"/>
              <a:t>rate</a:t>
            </a:r>
            <a:endParaRPr lang="nl-BE" dirty="0"/>
          </a:p>
          <a:p>
            <a:pPr lvl="1"/>
            <a:endParaRPr lang="nl-BE" dirty="0"/>
          </a:p>
          <a:p>
            <a:pPr lvl="1"/>
            <a:r>
              <a:rPr lang="nl-BE" dirty="0"/>
              <a:t>No effect on </a:t>
            </a:r>
            <a:r>
              <a:rPr lang="nl-BE" dirty="0" err="1"/>
              <a:t>daily</a:t>
            </a:r>
            <a:r>
              <a:rPr lang="nl-BE" dirty="0"/>
              <a:t> water intake </a:t>
            </a:r>
            <a:r>
              <a:rPr lang="nl-BE" dirty="0" err="1"/>
              <a:t>and</a:t>
            </a:r>
            <a:r>
              <a:rPr lang="nl-BE" dirty="0"/>
              <a:t> water/feed-ratio</a:t>
            </a:r>
          </a:p>
          <a:p>
            <a:pPr lvl="1"/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976" y="4661516"/>
            <a:ext cx="3281532" cy="210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l-BE" dirty="0" err="1"/>
              <a:t>Feather</a:t>
            </a:r>
            <a:r>
              <a:rPr lang="nl-BE" dirty="0"/>
              <a:t> </a:t>
            </a:r>
            <a:r>
              <a:rPr lang="nl-BE" dirty="0" err="1"/>
              <a:t>cleanness</a:t>
            </a:r>
            <a:r>
              <a:rPr lang="nl-BE" dirty="0"/>
              <a:t> – </a:t>
            </a:r>
            <a:r>
              <a:rPr lang="nl-BE" dirty="0" err="1"/>
              <a:t>hock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feet</a:t>
            </a:r>
            <a:r>
              <a:rPr lang="nl-BE" dirty="0"/>
              <a:t> </a:t>
            </a:r>
            <a:r>
              <a:rPr lang="nl-BE" dirty="0" err="1"/>
              <a:t>lesions</a:t>
            </a:r>
            <a:endParaRPr lang="nl-BE" dirty="0"/>
          </a:p>
        </p:txBody>
      </p:sp>
      <p:graphicFrame>
        <p:nvGraphicFramePr>
          <p:cNvPr id="9" name="Grafie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9905850"/>
              </p:ext>
            </p:extLst>
          </p:nvPr>
        </p:nvGraphicFramePr>
        <p:xfrm>
          <a:off x="3430171" y="4001294"/>
          <a:ext cx="4317107" cy="275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ek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096423"/>
              </p:ext>
            </p:extLst>
          </p:nvPr>
        </p:nvGraphicFramePr>
        <p:xfrm>
          <a:off x="6096000" y="1012735"/>
          <a:ext cx="4354286" cy="2916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fie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373756"/>
              </p:ext>
            </p:extLst>
          </p:nvPr>
        </p:nvGraphicFramePr>
        <p:xfrm>
          <a:off x="1327052" y="1022563"/>
          <a:ext cx="4390460" cy="2906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18853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‘</a:t>
            </a:r>
            <a:r>
              <a:rPr lang="nl-BE" dirty="0" err="1"/>
              <a:t>Discoloration</a:t>
            </a:r>
            <a:r>
              <a:rPr lang="nl-BE" dirty="0"/>
              <a:t>’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Font typeface="Wingdings" panose="05000000000000000000" pitchFamily="2" charset="2"/>
              <a:buChar char="à"/>
            </a:pPr>
            <a:endParaRPr lang="nl-BE" dirty="0">
              <a:sym typeface="Wingdings" panose="05000000000000000000" pitchFamily="2" charset="2"/>
            </a:endParaRPr>
          </a:p>
          <a:p>
            <a:pPr marL="215900" lvl="1" indent="0">
              <a:buNone/>
            </a:pPr>
            <a:endParaRPr lang="nl-BE" dirty="0">
              <a:sym typeface="Wingdings" panose="05000000000000000000" pitchFamily="2" charset="2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838200" y="1900422"/>
            <a:ext cx="46487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b="1" dirty="0" err="1">
                <a:latin typeface="+mj-lt"/>
              </a:rPr>
              <a:t>Carotenoïds</a:t>
            </a:r>
            <a:r>
              <a:rPr lang="nl-BE" sz="2800" b="1" dirty="0">
                <a:latin typeface="+mj-lt"/>
              </a:rPr>
              <a:t> in </a:t>
            </a:r>
            <a:r>
              <a:rPr lang="nl-BE" sz="2800" b="1" dirty="0" err="1">
                <a:latin typeface="+mj-lt"/>
              </a:rPr>
              <a:t>the</a:t>
            </a:r>
            <a:r>
              <a:rPr lang="nl-BE" sz="2800" b="1" dirty="0">
                <a:latin typeface="+mj-lt"/>
              </a:rPr>
              <a:t> </a:t>
            </a:r>
            <a:r>
              <a:rPr lang="nl-BE" sz="2800" b="1" dirty="0" err="1">
                <a:latin typeface="+mj-lt"/>
              </a:rPr>
              <a:t>algae</a:t>
            </a:r>
            <a:r>
              <a:rPr lang="nl-BE" sz="2800" b="1" dirty="0">
                <a:latin typeface="+mj-lt"/>
              </a:rPr>
              <a:t> </a:t>
            </a:r>
            <a:r>
              <a:rPr lang="nl-BE" sz="2800" b="1" dirty="0">
                <a:latin typeface="+mj-lt"/>
                <a:sym typeface="Wingdings" panose="05000000000000000000" pitchFamily="2" charset="2"/>
              </a:rPr>
              <a:t> </a:t>
            </a:r>
          </a:p>
          <a:p>
            <a:r>
              <a:rPr lang="nl-BE" sz="2800" b="1" dirty="0">
                <a:latin typeface="+mj-lt"/>
                <a:sym typeface="Wingdings" panose="05000000000000000000" pitchFamily="2" charset="2"/>
              </a:rPr>
              <a:t>	- </a:t>
            </a:r>
            <a:r>
              <a:rPr lang="nl-BE" sz="2800" b="1" dirty="0" err="1">
                <a:latin typeface="+mj-lt"/>
                <a:sym typeface="Wingdings" panose="05000000000000000000" pitchFamily="2" charset="2"/>
              </a:rPr>
              <a:t>chicken</a:t>
            </a:r>
            <a:r>
              <a:rPr lang="nl-BE" sz="2800" b="1" dirty="0">
                <a:latin typeface="+mj-lt"/>
                <a:sym typeface="Wingdings" panose="05000000000000000000" pitchFamily="2" charset="2"/>
              </a:rPr>
              <a:t> </a:t>
            </a:r>
            <a:r>
              <a:rPr lang="nl-BE" sz="2800" b="1" dirty="0" err="1">
                <a:latin typeface="+mj-lt"/>
                <a:sym typeface="Wingdings" panose="05000000000000000000" pitchFamily="2" charset="2"/>
              </a:rPr>
              <a:t>feet</a:t>
            </a:r>
            <a:endParaRPr lang="nl-BE" sz="2800" b="1" dirty="0">
              <a:latin typeface="+mj-lt"/>
              <a:sym typeface="Wingdings" panose="05000000000000000000" pitchFamily="2" charset="2"/>
            </a:endParaRPr>
          </a:p>
          <a:p>
            <a:r>
              <a:rPr lang="nl-BE" sz="2800" b="1" dirty="0">
                <a:latin typeface="+mj-lt"/>
                <a:sym typeface="Wingdings" panose="05000000000000000000" pitchFamily="2" charset="2"/>
              </a:rPr>
              <a:t>	- </a:t>
            </a:r>
            <a:r>
              <a:rPr lang="nl-BE" sz="2800" b="1" dirty="0" err="1">
                <a:latin typeface="+mj-lt"/>
                <a:sym typeface="Wingdings" panose="05000000000000000000" pitchFamily="2" charset="2"/>
              </a:rPr>
              <a:t>a</a:t>
            </a:r>
            <a:r>
              <a:rPr lang="nl-BE" sz="2800" b="1" dirty="0" err="1">
                <a:latin typeface="+mj-lt"/>
              </a:rPr>
              <a:t>bdominal</a:t>
            </a:r>
            <a:r>
              <a:rPr lang="nl-BE" sz="2800" b="1" dirty="0">
                <a:latin typeface="+mj-lt"/>
              </a:rPr>
              <a:t> fat</a:t>
            </a:r>
          </a:p>
          <a:p>
            <a:r>
              <a:rPr lang="nl-BE" sz="2800" b="1" dirty="0"/>
              <a:t>	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739" y="999534"/>
            <a:ext cx="5726175" cy="3411691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09" y="3716304"/>
            <a:ext cx="5770105" cy="2937989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908539" y="6176963"/>
            <a:ext cx="850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control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416710" y="4036869"/>
            <a:ext cx="850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control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839497" y="6176963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+5% </a:t>
            </a:r>
            <a:r>
              <a:rPr lang="nl-BE" dirty="0" err="1"/>
              <a:t>algae</a:t>
            </a:r>
            <a:endParaRPr lang="nl-BE" dirty="0"/>
          </a:p>
        </p:txBody>
      </p:sp>
      <p:sp>
        <p:nvSpPr>
          <p:cNvPr id="14" name="Tekstvak 13"/>
          <p:cNvSpPr txBox="1"/>
          <p:nvPr/>
        </p:nvSpPr>
        <p:spPr>
          <a:xfrm>
            <a:off x="8272239" y="4055393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+5% </a:t>
            </a:r>
            <a:r>
              <a:rPr lang="nl-BE" dirty="0" err="1"/>
              <a:t>algae</a:t>
            </a:r>
            <a:endParaRPr lang="nl-BE" dirty="0"/>
          </a:p>
        </p:txBody>
      </p:sp>
      <p:sp>
        <p:nvSpPr>
          <p:cNvPr id="15" name="Tekstvak 14"/>
          <p:cNvSpPr txBox="1"/>
          <p:nvPr/>
        </p:nvSpPr>
        <p:spPr>
          <a:xfrm>
            <a:off x="4590392" y="6176963"/>
            <a:ext cx="12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+10% </a:t>
            </a:r>
            <a:r>
              <a:rPr lang="nl-BE" dirty="0" err="1"/>
              <a:t>algae</a:t>
            </a:r>
            <a:endParaRPr lang="nl-BE" dirty="0"/>
          </a:p>
        </p:txBody>
      </p:sp>
      <p:sp>
        <p:nvSpPr>
          <p:cNvPr id="16" name="Tekstvak 15"/>
          <p:cNvSpPr txBox="1"/>
          <p:nvPr/>
        </p:nvSpPr>
        <p:spPr>
          <a:xfrm>
            <a:off x="10042278" y="4068893"/>
            <a:ext cx="12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+10% </a:t>
            </a:r>
            <a:r>
              <a:rPr lang="nl-BE" dirty="0" err="1"/>
              <a:t>algae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64226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427EC9-83CA-4ECA-81D4-D1AAAD742A6B}"/>
              </a:ext>
            </a:extLst>
          </p:cNvPr>
          <p:cNvSpPr txBox="1"/>
          <p:nvPr/>
        </p:nvSpPr>
        <p:spPr>
          <a:xfrm>
            <a:off x="295267" y="1931946"/>
            <a:ext cx="901270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800" dirty="0" err="1"/>
              <a:t>Potential</a:t>
            </a:r>
            <a:r>
              <a:rPr lang="nl-BE" sz="2800" dirty="0"/>
              <a:t> </a:t>
            </a:r>
            <a:r>
              <a:rPr lang="nl-BE" sz="2800" dirty="0" err="1"/>
              <a:t>for</a:t>
            </a:r>
            <a:r>
              <a:rPr lang="nl-BE" sz="2800" dirty="0"/>
              <a:t> </a:t>
            </a:r>
            <a:r>
              <a:rPr lang="nl-BE" sz="2800" dirty="0" err="1"/>
              <a:t>algae</a:t>
            </a:r>
            <a:r>
              <a:rPr lang="nl-BE" sz="2800" dirty="0"/>
              <a:t> </a:t>
            </a:r>
            <a:r>
              <a:rPr lang="nl-BE" sz="2800" dirty="0" err="1"/>
              <a:t>biomass</a:t>
            </a:r>
            <a:r>
              <a:rPr lang="nl-BE" sz="2800" dirty="0"/>
              <a:t> </a:t>
            </a:r>
            <a:r>
              <a:rPr lang="nl-BE" sz="2800" dirty="0" err="1"/>
              <a:t>production</a:t>
            </a:r>
            <a:r>
              <a:rPr lang="nl-BE" sz="2800" dirty="0"/>
              <a:t> </a:t>
            </a:r>
            <a:r>
              <a:rPr lang="nl-BE" sz="2800" dirty="0" err="1"/>
              <a:t>from</a:t>
            </a:r>
            <a:r>
              <a:rPr lang="nl-BE" sz="2800" dirty="0"/>
              <a:t> </a:t>
            </a:r>
            <a:r>
              <a:rPr lang="nl-BE" sz="2800" dirty="0" err="1"/>
              <a:t>poultry</a:t>
            </a:r>
            <a:r>
              <a:rPr lang="nl-BE" sz="2800" dirty="0"/>
              <a:t> cleaning water (+ waste water treatment)</a:t>
            </a:r>
          </a:p>
          <a:p>
            <a:pPr marL="285750" indent="-285750">
              <a:buFontTx/>
              <a:buChar char="-"/>
            </a:pPr>
            <a:r>
              <a:rPr lang="nl-BE" sz="2800" dirty="0" err="1"/>
              <a:t>Pathogenic</a:t>
            </a:r>
            <a:r>
              <a:rPr lang="nl-BE" sz="2800" dirty="0"/>
              <a:t> </a:t>
            </a:r>
            <a:r>
              <a:rPr lang="nl-BE" sz="2800" dirty="0" err="1"/>
              <a:t>micro-organisms</a:t>
            </a:r>
            <a:r>
              <a:rPr lang="nl-BE" sz="2800" dirty="0"/>
              <a:t> are </a:t>
            </a:r>
            <a:r>
              <a:rPr lang="nl-BE" sz="2800" dirty="0" err="1"/>
              <a:t>reduced</a:t>
            </a:r>
            <a:endParaRPr lang="nl-BE" sz="2800" dirty="0"/>
          </a:p>
          <a:p>
            <a:pPr marL="285750" indent="-285750">
              <a:buFontTx/>
              <a:buChar char="-"/>
            </a:pPr>
            <a:r>
              <a:rPr lang="nl-BE" sz="2800" dirty="0"/>
              <a:t>Heavy </a:t>
            </a:r>
            <a:r>
              <a:rPr lang="nl-BE" sz="2800" dirty="0" err="1"/>
              <a:t>metals</a:t>
            </a:r>
            <a:r>
              <a:rPr lang="nl-BE" sz="2800" dirty="0"/>
              <a:t> &lt; </a:t>
            </a:r>
            <a:r>
              <a:rPr lang="nl-BE" sz="2800" dirty="0" err="1"/>
              <a:t>legal</a:t>
            </a:r>
            <a:r>
              <a:rPr lang="nl-BE" sz="2800" dirty="0"/>
              <a:t> </a:t>
            </a:r>
            <a:r>
              <a:rPr lang="nl-BE" sz="2800" dirty="0" err="1"/>
              <a:t>threshold</a:t>
            </a:r>
            <a:endParaRPr lang="nl-BE" sz="2800" dirty="0"/>
          </a:p>
          <a:p>
            <a:pPr marL="285750" indent="-285750">
              <a:buFontTx/>
              <a:buChar char="-"/>
            </a:pPr>
            <a:r>
              <a:rPr lang="nl-BE" sz="2800" dirty="0" err="1"/>
              <a:t>Algae</a:t>
            </a:r>
            <a:r>
              <a:rPr lang="nl-BE" sz="2800" dirty="0"/>
              <a:t> </a:t>
            </a:r>
            <a:r>
              <a:rPr lang="nl-BE" sz="2800" dirty="0" err="1"/>
              <a:t>biomass</a:t>
            </a:r>
            <a:r>
              <a:rPr lang="nl-BE" sz="2800" dirty="0"/>
              <a:t> </a:t>
            </a:r>
            <a:r>
              <a:rPr lang="nl-BE" sz="2800" dirty="0" err="1"/>
              <a:t>potentially</a:t>
            </a:r>
            <a:r>
              <a:rPr lang="nl-BE" sz="2800" dirty="0"/>
              <a:t> has a </a:t>
            </a:r>
            <a:r>
              <a:rPr lang="nl-BE" sz="2800" dirty="0" err="1"/>
              <a:t>value</a:t>
            </a:r>
            <a:r>
              <a:rPr lang="nl-BE" sz="2800" dirty="0"/>
              <a:t> in </a:t>
            </a:r>
            <a:r>
              <a:rPr lang="nl-BE" sz="2800" dirty="0" err="1"/>
              <a:t>animal</a:t>
            </a:r>
            <a:r>
              <a:rPr lang="nl-BE" sz="2800" dirty="0"/>
              <a:t> feed</a:t>
            </a:r>
          </a:p>
          <a:p>
            <a:pPr marL="285750" indent="-285750">
              <a:buFontTx/>
              <a:buChar char="-"/>
            </a:pPr>
            <a:endParaRPr lang="nl-BE" sz="2800" dirty="0"/>
          </a:p>
          <a:p>
            <a:endParaRPr lang="nl-BE" dirty="0"/>
          </a:p>
        </p:txBody>
      </p:sp>
      <p:sp>
        <p:nvSpPr>
          <p:cNvPr id="6" name="Titel 5"/>
          <p:cNvSpPr txBox="1">
            <a:spLocks/>
          </p:cNvSpPr>
          <p:nvPr/>
        </p:nvSpPr>
        <p:spPr>
          <a:xfrm>
            <a:off x="2883549" y="511530"/>
            <a:ext cx="11213738" cy="9218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5400" dirty="0" err="1">
                <a:latin typeface="+mn-lt"/>
              </a:rPr>
              <a:t>Lessons</a:t>
            </a:r>
            <a:r>
              <a:rPr lang="nl-BE" sz="5400" dirty="0">
                <a:latin typeface="+mn-lt"/>
              </a:rPr>
              <a:t> </a:t>
            </a:r>
            <a:r>
              <a:rPr lang="nl-BE" sz="5400" dirty="0" err="1">
                <a:latin typeface="+mn-lt"/>
              </a:rPr>
              <a:t>learned</a:t>
            </a:r>
            <a:endParaRPr lang="nl-BE" sz="5400" dirty="0">
              <a:latin typeface="+mn-lt"/>
            </a:endParaRPr>
          </a:p>
        </p:txBody>
      </p:sp>
      <p:pic>
        <p:nvPicPr>
          <p:cNvPr id="4" name="Graphic 3" descr="Earth globe: Americas">
            <a:extLst>
              <a:ext uri="{FF2B5EF4-FFF2-40B4-BE49-F238E27FC236}">
                <a16:creationId xmlns:a16="http://schemas.microsoft.com/office/drawing/2014/main" id="{3D0BA4F6-9CD5-41C0-937A-8EBC508CB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45429" y="3335018"/>
            <a:ext cx="3522982" cy="3522982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5" name="Afbeelding 290" descr="Afbeelding met vogel, staand&#10;&#10;Automatisch gegenereerde beschrijving">
            <a:extLst>
              <a:ext uri="{FF2B5EF4-FFF2-40B4-BE49-F238E27FC236}">
                <a16:creationId xmlns:a16="http://schemas.microsoft.com/office/drawing/2014/main" id="{BB2CD79D-FFEC-4A62-A44C-E32BE50BAE2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154" y="2461713"/>
            <a:ext cx="2159032" cy="2159032"/>
          </a:xfrm>
          <a:prstGeom prst="rect">
            <a:avLst/>
          </a:prstGeom>
        </p:spPr>
      </p:pic>
      <p:pic>
        <p:nvPicPr>
          <p:cNvPr id="7" name="Graphic 6" descr="Splash with solid fill">
            <a:extLst>
              <a:ext uri="{FF2B5EF4-FFF2-40B4-BE49-F238E27FC236}">
                <a16:creationId xmlns:a16="http://schemas.microsoft.com/office/drawing/2014/main" id="{C7E9BDC8-D3FB-4AC7-81CD-67B7751451E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36398" y="4111352"/>
            <a:ext cx="437813" cy="437813"/>
          </a:xfrm>
          <a:prstGeom prst="rect">
            <a:avLst/>
          </a:prstGeom>
        </p:spPr>
      </p:pic>
      <p:pic>
        <p:nvPicPr>
          <p:cNvPr id="8" name="Graphic 7" descr="Splash with solid fill">
            <a:extLst>
              <a:ext uri="{FF2B5EF4-FFF2-40B4-BE49-F238E27FC236}">
                <a16:creationId xmlns:a16="http://schemas.microsoft.com/office/drawing/2014/main" id="{6FE9F0D6-1F41-464B-AEFC-7B64C570CA6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64716" y="4387235"/>
            <a:ext cx="437813" cy="437813"/>
          </a:xfrm>
          <a:prstGeom prst="rect">
            <a:avLst/>
          </a:prstGeom>
        </p:spPr>
      </p:pic>
      <p:sp>
        <p:nvSpPr>
          <p:cNvPr id="9" name="Arc 8">
            <a:extLst>
              <a:ext uri="{FF2B5EF4-FFF2-40B4-BE49-F238E27FC236}">
                <a16:creationId xmlns:a16="http://schemas.microsoft.com/office/drawing/2014/main" id="{F63334CA-C954-456A-BCC1-22AEC8FA4453}"/>
              </a:ext>
            </a:extLst>
          </p:cNvPr>
          <p:cNvSpPr>
            <a:spLocks noChangeAspect="1"/>
          </p:cNvSpPr>
          <p:nvPr/>
        </p:nvSpPr>
        <p:spPr>
          <a:xfrm>
            <a:off x="8898136" y="3761580"/>
            <a:ext cx="2643175" cy="2643175"/>
          </a:xfrm>
          <a:prstGeom prst="arc">
            <a:avLst>
              <a:gd name="adj1" fmla="val 20123337"/>
              <a:gd name="adj2" fmla="val 16728999"/>
            </a:avLst>
          </a:prstGeom>
          <a:ln w="57150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Graphic 9" descr="Splash with solid fill">
            <a:extLst>
              <a:ext uri="{FF2B5EF4-FFF2-40B4-BE49-F238E27FC236}">
                <a16:creationId xmlns:a16="http://schemas.microsoft.com/office/drawing/2014/main" id="{3EE94D19-2284-47CD-87A1-A389E2CAA6F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36397" y="4539725"/>
            <a:ext cx="437813" cy="437813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8AEC766C-BF67-4363-86D5-D81605B29B9E}"/>
              </a:ext>
            </a:extLst>
          </p:cNvPr>
          <p:cNvSpPr/>
          <p:nvPr/>
        </p:nvSpPr>
        <p:spPr>
          <a:xfrm rot="6060321">
            <a:off x="10380273" y="3701633"/>
            <a:ext cx="168845" cy="17998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7C3BB0-4F82-4C64-8561-FC433713CCFF}"/>
              </a:ext>
            </a:extLst>
          </p:cNvPr>
          <p:cNvGrpSpPr/>
          <p:nvPr/>
        </p:nvGrpSpPr>
        <p:grpSpPr>
          <a:xfrm>
            <a:off x="8944073" y="4977537"/>
            <a:ext cx="1191968" cy="1549748"/>
            <a:chOff x="1888106" y="1867213"/>
            <a:chExt cx="1347470" cy="1751926"/>
          </a:xfrm>
        </p:grpSpPr>
        <p:sp>
          <p:nvSpPr>
            <p:cNvPr id="13" name="Ovaal 324">
              <a:extLst>
                <a:ext uri="{FF2B5EF4-FFF2-40B4-BE49-F238E27FC236}">
                  <a16:creationId xmlns:a16="http://schemas.microsoft.com/office/drawing/2014/main" id="{2CAD0DCE-E581-428E-BCB8-F21597FA5F3E}"/>
                </a:ext>
              </a:extLst>
            </p:cNvPr>
            <p:cNvSpPr/>
            <p:nvPr/>
          </p:nvSpPr>
          <p:spPr>
            <a:xfrm>
              <a:off x="2301491" y="2457518"/>
              <a:ext cx="514725" cy="1094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134F94E-C887-4FB8-9DEB-C5329917E136}"/>
                </a:ext>
              </a:extLst>
            </p:cNvPr>
            <p:cNvSpPr/>
            <p:nvPr/>
          </p:nvSpPr>
          <p:spPr>
            <a:xfrm>
              <a:off x="1888106" y="1867213"/>
              <a:ext cx="1347470" cy="1751926"/>
            </a:xfrm>
            <a:custGeom>
              <a:avLst/>
              <a:gdLst>
                <a:gd name="connsiteX0" fmla="*/ 499174 w 1347470"/>
                <a:gd name="connsiteY0" fmla="*/ 0 h 1751926"/>
                <a:gd name="connsiteX1" fmla="*/ 842320 w 1347470"/>
                <a:gd name="connsiteY1" fmla="*/ 0 h 1751926"/>
                <a:gd name="connsiteX2" fmla="*/ 928109 w 1347470"/>
                <a:gd name="connsiteY2" fmla="*/ 85789 h 1751926"/>
                <a:gd name="connsiteX3" fmla="*/ 928109 w 1347470"/>
                <a:gd name="connsiteY3" fmla="*/ 632649 h 1751926"/>
                <a:gd name="connsiteX4" fmla="*/ 1326427 w 1347470"/>
                <a:gd name="connsiteY4" fmla="*/ 1446424 h 1751926"/>
                <a:gd name="connsiteX5" fmla="*/ 1325680 w 1347470"/>
                <a:gd name="connsiteY5" fmla="*/ 1447581 h 1751926"/>
                <a:gd name="connsiteX6" fmla="*/ 1330703 w 1347470"/>
                <a:gd name="connsiteY6" fmla="*/ 1455031 h 1751926"/>
                <a:gd name="connsiteX7" fmla="*/ 1347470 w 1347470"/>
                <a:gd name="connsiteY7" fmla="*/ 1538080 h 1751926"/>
                <a:gd name="connsiteX8" fmla="*/ 1134110 w 1347470"/>
                <a:gd name="connsiteY8" fmla="*/ 1751440 h 1751926"/>
                <a:gd name="connsiteX9" fmla="*/ 1129870 w 1347470"/>
                <a:gd name="connsiteY9" fmla="*/ 1750584 h 1751926"/>
                <a:gd name="connsiteX10" fmla="*/ 1129003 w 1347470"/>
                <a:gd name="connsiteY10" fmla="*/ 1751926 h 1751926"/>
                <a:gd name="connsiteX11" fmla="*/ 215333 w 1347470"/>
                <a:gd name="connsiteY11" fmla="*/ 1751926 h 1751926"/>
                <a:gd name="connsiteX12" fmla="*/ 214806 w 1347470"/>
                <a:gd name="connsiteY12" fmla="*/ 1751148 h 1751926"/>
                <a:gd name="connsiteX13" fmla="*/ 213360 w 1347470"/>
                <a:gd name="connsiteY13" fmla="*/ 1751440 h 1751926"/>
                <a:gd name="connsiteX14" fmla="*/ 0 w 1347470"/>
                <a:gd name="connsiteY14" fmla="*/ 1538080 h 1751926"/>
                <a:gd name="connsiteX15" fmla="*/ 4335 w 1347470"/>
                <a:gd name="connsiteY15" fmla="*/ 1495081 h 1751926"/>
                <a:gd name="connsiteX16" fmla="*/ 15907 w 1347470"/>
                <a:gd name="connsiteY16" fmla="*/ 1457801 h 1751926"/>
                <a:gd name="connsiteX17" fmla="*/ 15769 w 1347470"/>
                <a:gd name="connsiteY17" fmla="*/ 1457597 h 1751926"/>
                <a:gd name="connsiteX18" fmla="*/ 16320 w 1347470"/>
                <a:gd name="connsiteY18" fmla="*/ 1456473 h 1751926"/>
                <a:gd name="connsiteX19" fmla="*/ 16767 w 1347470"/>
                <a:gd name="connsiteY19" fmla="*/ 1455031 h 1751926"/>
                <a:gd name="connsiteX20" fmla="*/ 17709 w 1347470"/>
                <a:gd name="connsiteY20" fmla="*/ 1453634 h 1751926"/>
                <a:gd name="connsiteX21" fmla="*/ 413385 w 1347470"/>
                <a:gd name="connsiteY21" fmla="*/ 645257 h 1751926"/>
                <a:gd name="connsiteX22" fmla="*/ 413385 w 1347470"/>
                <a:gd name="connsiteY22" fmla="*/ 85789 h 1751926"/>
                <a:gd name="connsiteX23" fmla="*/ 499174 w 1347470"/>
                <a:gd name="connsiteY23" fmla="*/ 0 h 175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470" h="1751926">
                  <a:moveTo>
                    <a:pt x="499174" y="0"/>
                  </a:moveTo>
                  <a:lnTo>
                    <a:pt x="842320" y="0"/>
                  </a:lnTo>
                  <a:cubicBezTo>
                    <a:pt x="889700" y="0"/>
                    <a:pt x="928109" y="38409"/>
                    <a:pt x="928109" y="85789"/>
                  </a:cubicBezTo>
                  <a:lnTo>
                    <a:pt x="928109" y="632649"/>
                  </a:lnTo>
                  <a:lnTo>
                    <a:pt x="1326427" y="1446424"/>
                  </a:lnTo>
                  <a:lnTo>
                    <a:pt x="1325680" y="1447581"/>
                  </a:lnTo>
                  <a:lnTo>
                    <a:pt x="1330703" y="1455031"/>
                  </a:lnTo>
                  <a:cubicBezTo>
                    <a:pt x="1341500" y="1480557"/>
                    <a:pt x="1347470" y="1508622"/>
                    <a:pt x="1347470" y="1538080"/>
                  </a:cubicBezTo>
                  <a:cubicBezTo>
                    <a:pt x="1347470" y="1655915"/>
                    <a:pt x="1251945" y="1751440"/>
                    <a:pt x="1134110" y="1751440"/>
                  </a:cubicBezTo>
                  <a:lnTo>
                    <a:pt x="1129870" y="1750584"/>
                  </a:lnTo>
                  <a:lnTo>
                    <a:pt x="1129003" y="1751926"/>
                  </a:lnTo>
                  <a:lnTo>
                    <a:pt x="215333" y="1751926"/>
                  </a:lnTo>
                  <a:lnTo>
                    <a:pt x="214806" y="1751148"/>
                  </a:lnTo>
                  <a:lnTo>
                    <a:pt x="213360" y="1751440"/>
                  </a:lnTo>
                  <a:cubicBezTo>
                    <a:pt x="95525" y="1751440"/>
                    <a:pt x="0" y="1655915"/>
                    <a:pt x="0" y="1538080"/>
                  </a:cubicBezTo>
                  <a:cubicBezTo>
                    <a:pt x="0" y="1523351"/>
                    <a:pt x="1493" y="1508970"/>
                    <a:pt x="4335" y="1495081"/>
                  </a:cubicBezTo>
                  <a:lnTo>
                    <a:pt x="15907" y="1457801"/>
                  </a:lnTo>
                  <a:lnTo>
                    <a:pt x="15769" y="1457597"/>
                  </a:lnTo>
                  <a:lnTo>
                    <a:pt x="16320" y="1456473"/>
                  </a:lnTo>
                  <a:lnTo>
                    <a:pt x="16767" y="1455031"/>
                  </a:lnTo>
                  <a:lnTo>
                    <a:pt x="17709" y="1453634"/>
                  </a:lnTo>
                  <a:lnTo>
                    <a:pt x="413385" y="645257"/>
                  </a:lnTo>
                  <a:lnTo>
                    <a:pt x="413385" y="85789"/>
                  </a:lnTo>
                  <a:cubicBezTo>
                    <a:pt x="413385" y="38409"/>
                    <a:pt x="451794" y="0"/>
                    <a:pt x="49917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97B82FC-92C3-4FD5-933A-5AD8A28EFEDE}"/>
                </a:ext>
              </a:extLst>
            </p:cNvPr>
            <p:cNvSpPr/>
            <p:nvPr/>
          </p:nvSpPr>
          <p:spPr>
            <a:xfrm>
              <a:off x="2070586" y="2912074"/>
              <a:ext cx="999305" cy="594767"/>
            </a:xfrm>
            <a:custGeom>
              <a:avLst/>
              <a:gdLst>
                <a:gd name="connsiteX0" fmla="*/ 214144 w 999305"/>
                <a:gd name="connsiteY0" fmla="*/ 0 h 594767"/>
                <a:gd name="connsiteX1" fmla="*/ 385594 w 999305"/>
                <a:gd name="connsiteY1" fmla="*/ 60960 h 594767"/>
                <a:gd name="connsiteX2" fmla="*/ 595144 w 999305"/>
                <a:gd name="connsiteY2" fmla="*/ 45720 h 594767"/>
                <a:gd name="connsiteX3" fmla="*/ 755164 w 999305"/>
                <a:gd name="connsiteY3" fmla="*/ 19050 h 594767"/>
                <a:gd name="connsiteX4" fmla="*/ 802611 w 999305"/>
                <a:gd name="connsiteY4" fmla="*/ 36314 h 594767"/>
                <a:gd name="connsiteX5" fmla="*/ 833209 w 999305"/>
                <a:gd name="connsiteY5" fmla="*/ 53748 h 594767"/>
                <a:gd name="connsiteX6" fmla="*/ 983699 w 999305"/>
                <a:gd name="connsiteY6" fmla="*/ 365234 h 594767"/>
                <a:gd name="connsiteX7" fmla="*/ 983145 w 999305"/>
                <a:gd name="connsiteY7" fmla="*/ 366103 h 594767"/>
                <a:gd name="connsiteX8" fmla="*/ 986870 w 999305"/>
                <a:gd name="connsiteY8" fmla="*/ 371701 h 594767"/>
                <a:gd name="connsiteX9" fmla="*/ 999305 w 999305"/>
                <a:gd name="connsiteY9" fmla="*/ 434098 h 594767"/>
                <a:gd name="connsiteX10" fmla="*/ 841074 w 999305"/>
                <a:gd name="connsiteY10" fmla="*/ 594402 h 594767"/>
                <a:gd name="connsiteX11" fmla="*/ 837930 w 999305"/>
                <a:gd name="connsiteY11" fmla="*/ 593759 h 594767"/>
                <a:gd name="connsiteX12" fmla="*/ 837287 w 999305"/>
                <a:gd name="connsiteY12" fmla="*/ 594767 h 594767"/>
                <a:gd name="connsiteX13" fmla="*/ 159694 w 999305"/>
                <a:gd name="connsiteY13" fmla="*/ 594767 h 594767"/>
                <a:gd name="connsiteX14" fmla="*/ 159304 w 999305"/>
                <a:gd name="connsiteY14" fmla="*/ 594183 h 594767"/>
                <a:gd name="connsiteX15" fmla="*/ 158231 w 999305"/>
                <a:gd name="connsiteY15" fmla="*/ 594402 h 594767"/>
                <a:gd name="connsiteX16" fmla="*/ 0 w 999305"/>
                <a:gd name="connsiteY16" fmla="*/ 434098 h 594767"/>
                <a:gd name="connsiteX17" fmla="*/ 3215 w 999305"/>
                <a:gd name="connsiteY17" fmla="*/ 401791 h 594767"/>
                <a:gd name="connsiteX18" fmla="*/ 11797 w 999305"/>
                <a:gd name="connsiteY18" fmla="*/ 373782 h 594767"/>
                <a:gd name="connsiteX19" fmla="*/ 11695 w 999305"/>
                <a:gd name="connsiteY19" fmla="*/ 373628 h 594767"/>
                <a:gd name="connsiteX20" fmla="*/ 12103 w 999305"/>
                <a:gd name="connsiteY20" fmla="*/ 372784 h 594767"/>
                <a:gd name="connsiteX21" fmla="*/ 12435 w 999305"/>
                <a:gd name="connsiteY21" fmla="*/ 371701 h 594767"/>
                <a:gd name="connsiteX22" fmla="*/ 13133 w 999305"/>
                <a:gd name="connsiteY22" fmla="*/ 370651 h 594767"/>
                <a:gd name="connsiteX23" fmla="*/ 190275 w 999305"/>
                <a:gd name="connsiteY23" fmla="*/ 4005 h 59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9305" h="594767">
                  <a:moveTo>
                    <a:pt x="214144" y="0"/>
                  </a:moveTo>
                  <a:cubicBezTo>
                    <a:pt x="258594" y="4445"/>
                    <a:pt x="322094" y="53340"/>
                    <a:pt x="385594" y="60960"/>
                  </a:cubicBezTo>
                  <a:cubicBezTo>
                    <a:pt x="449094" y="68580"/>
                    <a:pt x="533549" y="52705"/>
                    <a:pt x="595144" y="45720"/>
                  </a:cubicBezTo>
                  <a:cubicBezTo>
                    <a:pt x="656739" y="38735"/>
                    <a:pt x="698649" y="12700"/>
                    <a:pt x="755164" y="19050"/>
                  </a:cubicBezTo>
                  <a:cubicBezTo>
                    <a:pt x="769293" y="20638"/>
                    <a:pt x="785604" y="27464"/>
                    <a:pt x="802611" y="36314"/>
                  </a:cubicBezTo>
                  <a:lnTo>
                    <a:pt x="833209" y="53748"/>
                  </a:lnTo>
                  <a:lnTo>
                    <a:pt x="983699" y="365234"/>
                  </a:lnTo>
                  <a:lnTo>
                    <a:pt x="983145" y="366103"/>
                  </a:lnTo>
                  <a:lnTo>
                    <a:pt x="986870" y="371701"/>
                  </a:lnTo>
                  <a:cubicBezTo>
                    <a:pt x="994878" y="390879"/>
                    <a:pt x="999305" y="411965"/>
                    <a:pt x="999305" y="434098"/>
                  </a:cubicBezTo>
                  <a:cubicBezTo>
                    <a:pt x="999305" y="522631"/>
                    <a:pt x="928462" y="594402"/>
                    <a:pt x="841074" y="594402"/>
                  </a:cubicBezTo>
                  <a:lnTo>
                    <a:pt x="837930" y="593759"/>
                  </a:lnTo>
                  <a:lnTo>
                    <a:pt x="837287" y="594767"/>
                  </a:lnTo>
                  <a:lnTo>
                    <a:pt x="159694" y="594767"/>
                  </a:lnTo>
                  <a:lnTo>
                    <a:pt x="159304" y="594183"/>
                  </a:lnTo>
                  <a:lnTo>
                    <a:pt x="158231" y="594402"/>
                  </a:lnTo>
                  <a:cubicBezTo>
                    <a:pt x="70843" y="594402"/>
                    <a:pt x="0" y="522631"/>
                    <a:pt x="0" y="434098"/>
                  </a:cubicBezTo>
                  <a:cubicBezTo>
                    <a:pt x="0" y="423031"/>
                    <a:pt x="1107" y="412227"/>
                    <a:pt x="3215" y="401791"/>
                  </a:cubicBezTo>
                  <a:lnTo>
                    <a:pt x="11797" y="373782"/>
                  </a:lnTo>
                  <a:lnTo>
                    <a:pt x="11695" y="373628"/>
                  </a:lnTo>
                  <a:lnTo>
                    <a:pt x="12103" y="372784"/>
                  </a:lnTo>
                  <a:lnTo>
                    <a:pt x="12435" y="371701"/>
                  </a:lnTo>
                  <a:lnTo>
                    <a:pt x="13133" y="370651"/>
                  </a:lnTo>
                  <a:lnTo>
                    <a:pt x="190275" y="400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0C59BB-C6DE-494F-ADAA-9217DD5A2DDE}"/>
                </a:ext>
              </a:extLst>
            </p:cNvPr>
            <p:cNvGrpSpPr/>
            <p:nvPr/>
          </p:nvGrpSpPr>
          <p:grpSpPr>
            <a:xfrm>
              <a:off x="2256741" y="3095601"/>
              <a:ext cx="89500" cy="89500"/>
              <a:chOff x="2110775" y="3751592"/>
              <a:chExt cx="152400" cy="1524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00A0389A-3A0A-47E6-95C1-72B6BC01138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12F1AF2-74B2-4521-A557-C67347DAA84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B6F878B-60DA-4D8D-B016-46419B52F64B}"/>
                </a:ext>
              </a:extLst>
            </p:cNvPr>
            <p:cNvGrpSpPr/>
            <p:nvPr/>
          </p:nvGrpSpPr>
          <p:grpSpPr>
            <a:xfrm>
              <a:off x="2409141" y="3248001"/>
              <a:ext cx="89500" cy="89500"/>
              <a:chOff x="2110775" y="3751592"/>
              <a:chExt cx="152400" cy="152400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4E1736B-8D0B-42E4-8083-3A1B5B905BF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9CEF6B9-28E9-4F91-A1AE-158B2CA60420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C53ACA4-937D-48E8-9096-931911013CAC}"/>
                </a:ext>
              </a:extLst>
            </p:cNvPr>
            <p:cNvGrpSpPr/>
            <p:nvPr/>
          </p:nvGrpSpPr>
          <p:grpSpPr>
            <a:xfrm>
              <a:off x="2561541" y="3400401"/>
              <a:ext cx="89500" cy="89500"/>
              <a:chOff x="2110775" y="3751592"/>
              <a:chExt cx="152400" cy="1524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81FF206-3B44-4ACA-AD26-E979DEBE1FF9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740734D-6FC4-4B5B-BECA-6550AC42B0DE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8F104ED-93F7-4E6B-8B0B-840156AA9E16}"/>
                </a:ext>
              </a:extLst>
            </p:cNvPr>
            <p:cNvGrpSpPr/>
            <p:nvPr/>
          </p:nvGrpSpPr>
          <p:grpSpPr>
            <a:xfrm>
              <a:off x="2650016" y="3253133"/>
              <a:ext cx="89500" cy="89500"/>
              <a:chOff x="2110775" y="3751592"/>
              <a:chExt cx="152400" cy="1524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5489705-008F-43B4-B854-582DDAE03B8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A7142C3-BD6C-4631-9218-234512869EB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54105D1-1281-4ADF-9A7C-6E8CE3454E3A}"/>
                </a:ext>
              </a:extLst>
            </p:cNvPr>
            <p:cNvGrpSpPr/>
            <p:nvPr/>
          </p:nvGrpSpPr>
          <p:grpSpPr>
            <a:xfrm>
              <a:off x="2262640" y="3380298"/>
              <a:ext cx="89500" cy="89500"/>
              <a:chOff x="2110775" y="3751592"/>
              <a:chExt cx="152400" cy="1524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C501D65-43A7-4C1A-99D1-0F82BDF6C570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EC33180-9345-404D-A6FD-2E8DE25D1D5F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2B17AD2-952D-487E-9540-4B9FF6AD9B50}"/>
                </a:ext>
              </a:extLst>
            </p:cNvPr>
            <p:cNvGrpSpPr/>
            <p:nvPr/>
          </p:nvGrpSpPr>
          <p:grpSpPr>
            <a:xfrm>
              <a:off x="2533842" y="3149542"/>
              <a:ext cx="89500" cy="89500"/>
              <a:chOff x="2110775" y="3751592"/>
              <a:chExt cx="152400" cy="1524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665E6F0-EDF7-4E8B-9D0C-22B1A35AA3E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80D373F-54EB-4E8C-96B0-ABEF805AFFAD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5F7497E-8A0B-4CA2-AD5F-05FCE37C944A}"/>
                </a:ext>
              </a:extLst>
            </p:cNvPr>
            <p:cNvGrpSpPr/>
            <p:nvPr/>
          </p:nvGrpSpPr>
          <p:grpSpPr>
            <a:xfrm>
              <a:off x="2784765" y="3367961"/>
              <a:ext cx="89500" cy="89500"/>
              <a:chOff x="2110775" y="3751592"/>
              <a:chExt cx="152400" cy="1524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1D38E7F-43C1-40BF-8160-FA8F0F85559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785DDAB0-1714-4BAD-A4DD-8A8FAB8B975A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541A4A9-B1C5-4A31-BA2C-E92FA264A9F6}"/>
                </a:ext>
              </a:extLst>
            </p:cNvPr>
            <p:cNvGrpSpPr/>
            <p:nvPr/>
          </p:nvGrpSpPr>
          <p:grpSpPr>
            <a:xfrm>
              <a:off x="2905152" y="3297113"/>
              <a:ext cx="89500" cy="89500"/>
              <a:chOff x="2110775" y="3751592"/>
              <a:chExt cx="152400" cy="1524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4DF7A3B3-220A-4307-8F25-DCB57FB64B39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03E8A44-11E7-497F-A6EB-29165A12181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71AEE2D-4041-49A3-94A2-ADA26E565F1F}"/>
                </a:ext>
              </a:extLst>
            </p:cNvPr>
            <p:cNvGrpSpPr/>
            <p:nvPr/>
          </p:nvGrpSpPr>
          <p:grpSpPr>
            <a:xfrm>
              <a:off x="2807502" y="3161322"/>
              <a:ext cx="89500" cy="89500"/>
              <a:chOff x="2110775" y="3751592"/>
              <a:chExt cx="152400" cy="1524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9598FC5-99F1-46D9-B7B5-63E073E7003E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9AD6D61-05AA-4D6B-A02F-023E364CD8C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5FB7D6-0C0A-48E3-A391-C67611F5E191}"/>
                </a:ext>
              </a:extLst>
            </p:cNvPr>
            <p:cNvGrpSpPr/>
            <p:nvPr/>
          </p:nvGrpSpPr>
          <p:grpSpPr>
            <a:xfrm>
              <a:off x="2191255" y="3237949"/>
              <a:ext cx="89500" cy="89500"/>
              <a:chOff x="2110775" y="3751592"/>
              <a:chExt cx="152400" cy="1524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4F6D2FA-C931-4DDE-93E3-048C22D09D6E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9A649F8-9D1E-439F-970F-922F6457E48B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26817EB-536B-4614-9C2F-66B8A4ABC992}"/>
                </a:ext>
              </a:extLst>
            </p:cNvPr>
            <p:cNvGrpSpPr/>
            <p:nvPr/>
          </p:nvGrpSpPr>
          <p:grpSpPr>
            <a:xfrm>
              <a:off x="2694766" y="3095227"/>
              <a:ext cx="89500" cy="89500"/>
              <a:chOff x="2110775" y="3751592"/>
              <a:chExt cx="152400" cy="1524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BC56BED-E1B0-4D5C-A355-2D64733D984F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502C6B3-8F3E-48FB-A136-C9B6D89C6D27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78946C4-94B3-4ADC-98F9-603C4DE72F85}"/>
                </a:ext>
              </a:extLst>
            </p:cNvPr>
            <p:cNvGrpSpPr/>
            <p:nvPr/>
          </p:nvGrpSpPr>
          <p:grpSpPr>
            <a:xfrm>
              <a:off x="2418937" y="3060042"/>
              <a:ext cx="89500" cy="89500"/>
              <a:chOff x="2110775" y="3751592"/>
              <a:chExt cx="152400" cy="15240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93C68C6-B82A-4619-9D45-122AF3F724DD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DF74502-E8DF-4832-B400-549B8842016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7AA19D-35CE-40A0-9B3D-51DFBF07C9D6}"/>
              </a:ext>
            </a:extLst>
          </p:cNvPr>
          <p:cNvGrpSpPr/>
          <p:nvPr/>
        </p:nvGrpSpPr>
        <p:grpSpPr>
          <a:xfrm>
            <a:off x="8999254" y="2389762"/>
            <a:ext cx="1334396" cy="1164723"/>
            <a:chOff x="-4285963" y="2171502"/>
            <a:chExt cx="1841055" cy="160695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33D3414-EBD8-40EC-A80B-4319D589A9BA}"/>
                </a:ext>
              </a:extLst>
            </p:cNvPr>
            <p:cNvGrpSpPr/>
            <p:nvPr/>
          </p:nvGrpSpPr>
          <p:grpSpPr>
            <a:xfrm>
              <a:off x="-4285963" y="2171502"/>
              <a:ext cx="1523732" cy="1163263"/>
              <a:chOff x="980679" y="2392584"/>
              <a:chExt cx="1765019" cy="1347470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C20A9C4-8411-43C7-9B6E-AA57068BCAB9}"/>
                  </a:ext>
                </a:extLst>
              </p:cNvPr>
              <p:cNvSpPr/>
              <p:nvPr/>
            </p:nvSpPr>
            <p:spPr>
              <a:xfrm rot="6427054">
                <a:off x="1196000" y="2190356"/>
                <a:ext cx="1347470" cy="1751926"/>
              </a:xfrm>
              <a:custGeom>
                <a:avLst/>
                <a:gdLst>
                  <a:gd name="connsiteX0" fmla="*/ 499174 w 1347470"/>
                  <a:gd name="connsiteY0" fmla="*/ 0 h 1751926"/>
                  <a:gd name="connsiteX1" fmla="*/ 842320 w 1347470"/>
                  <a:gd name="connsiteY1" fmla="*/ 0 h 1751926"/>
                  <a:gd name="connsiteX2" fmla="*/ 928109 w 1347470"/>
                  <a:gd name="connsiteY2" fmla="*/ 85789 h 1751926"/>
                  <a:gd name="connsiteX3" fmla="*/ 928109 w 1347470"/>
                  <a:gd name="connsiteY3" fmla="*/ 632649 h 1751926"/>
                  <a:gd name="connsiteX4" fmla="*/ 1326427 w 1347470"/>
                  <a:gd name="connsiteY4" fmla="*/ 1446424 h 1751926"/>
                  <a:gd name="connsiteX5" fmla="*/ 1325680 w 1347470"/>
                  <a:gd name="connsiteY5" fmla="*/ 1447581 h 1751926"/>
                  <a:gd name="connsiteX6" fmla="*/ 1330703 w 1347470"/>
                  <a:gd name="connsiteY6" fmla="*/ 1455031 h 1751926"/>
                  <a:gd name="connsiteX7" fmla="*/ 1347470 w 1347470"/>
                  <a:gd name="connsiteY7" fmla="*/ 1538080 h 1751926"/>
                  <a:gd name="connsiteX8" fmla="*/ 1134110 w 1347470"/>
                  <a:gd name="connsiteY8" fmla="*/ 1751440 h 1751926"/>
                  <a:gd name="connsiteX9" fmla="*/ 1129870 w 1347470"/>
                  <a:gd name="connsiteY9" fmla="*/ 1750584 h 1751926"/>
                  <a:gd name="connsiteX10" fmla="*/ 1129003 w 1347470"/>
                  <a:gd name="connsiteY10" fmla="*/ 1751926 h 1751926"/>
                  <a:gd name="connsiteX11" fmla="*/ 215333 w 1347470"/>
                  <a:gd name="connsiteY11" fmla="*/ 1751926 h 1751926"/>
                  <a:gd name="connsiteX12" fmla="*/ 214806 w 1347470"/>
                  <a:gd name="connsiteY12" fmla="*/ 1751148 h 1751926"/>
                  <a:gd name="connsiteX13" fmla="*/ 213360 w 1347470"/>
                  <a:gd name="connsiteY13" fmla="*/ 1751440 h 1751926"/>
                  <a:gd name="connsiteX14" fmla="*/ 0 w 1347470"/>
                  <a:gd name="connsiteY14" fmla="*/ 1538080 h 1751926"/>
                  <a:gd name="connsiteX15" fmla="*/ 4335 w 1347470"/>
                  <a:gd name="connsiteY15" fmla="*/ 1495081 h 1751926"/>
                  <a:gd name="connsiteX16" fmla="*/ 15907 w 1347470"/>
                  <a:gd name="connsiteY16" fmla="*/ 1457801 h 1751926"/>
                  <a:gd name="connsiteX17" fmla="*/ 15769 w 1347470"/>
                  <a:gd name="connsiteY17" fmla="*/ 1457597 h 1751926"/>
                  <a:gd name="connsiteX18" fmla="*/ 16320 w 1347470"/>
                  <a:gd name="connsiteY18" fmla="*/ 1456473 h 1751926"/>
                  <a:gd name="connsiteX19" fmla="*/ 16767 w 1347470"/>
                  <a:gd name="connsiteY19" fmla="*/ 1455031 h 1751926"/>
                  <a:gd name="connsiteX20" fmla="*/ 17709 w 1347470"/>
                  <a:gd name="connsiteY20" fmla="*/ 1453634 h 1751926"/>
                  <a:gd name="connsiteX21" fmla="*/ 413385 w 1347470"/>
                  <a:gd name="connsiteY21" fmla="*/ 645257 h 1751926"/>
                  <a:gd name="connsiteX22" fmla="*/ 413385 w 1347470"/>
                  <a:gd name="connsiteY22" fmla="*/ 85789 h 1751926"/>
                  <a:gd name="connsiteX23" fmla="*/ 499174 w 1347470"/>
                  <a:gd name="connsiteY23" fmla="*/ 0 h 1751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47470" h="1751926">
                    <a:moveTo>
                      <a:pt x="499174" y="0"/>
                    </a:moveTo>
                    <a:lnTo>
                      <a:pt x="842320" y="0"/>
                    </a:lnTo>
                    <a:cubicBezTo>
                      <a:pt x="889700" y="0"/>
                      <a:pt x="928109" y="38409"/>
                      <a:pt x="928109" y="85789"/>
                    </a:cubicBezTo>
                    <a:lnTo>
                      <a:pt x="928109" y="632649"/>
                    </a:lnTo>
                    <a:lnTo>
                      <a:pt x="1326427" y="1446424"/>
                    </a:lnTo>
                    <a:lnTo>
                      <a:pt x="1325680" y="1447581"/>
                    </a:lnTo>
                    <a:lnTo>
                      <a:pt x="1330703" y="1455031"/>
                    </a:lnTo>
                    <a:cubicBezTo>
                      <a:pt x="1341500" y="1480557"/>
                      <a:pt x="1347470" y="1508622"/>
                      <a:pt x="1347470" y="1538080"/>
                    </a:cubicBezTo>
                    <a:cubicBezTo>
                      <a:pt x="1347470" y="1655915"/>
                      <a:pt x="1251945" y="1751440"/>
                      <a:pt x="1134110" y="1751440"/>
                    </a:cubicBezTo>
                    <a:lnTo>
                      <a:pt x="1129870" y="1750584"/>
                    </a:lnTo>
                    <a:lnTo>
                      <a:pt x="1129003" y="1751926"/>
                    </a:lnTo>
                    <a:lnTo>
                      <a:pt x="215333" y="1751926"/>
                    </a:lnTo>
                    <a:lnTo>
                      <a:pt x="214806" y="1751148"/>
                    </a:lnTo>
                    <a:lnTo>
                      <a:pt x="213360" y="1751440"/>
                    </a:lnTo>
                    <a:cubicBezTo>
                      <a:pt x="95525" y="1751440"/>
                      <a:pt x="0" y="1655915"/>
                      <a:pt x="0" y="1538080"/>
                    </a:cubicBezTo>
                    <a:cubicBezTo>
                      <a:pt x="0" y="1523351"/>
                      <a:pt x="1493" y="1508970"/>
                      <a:pt x="4335" y="1495081"/>
                    </a:cubicBezTo>
                    <a:lnTo>
                      <a:pt x="15907" y="1457801"/>
                    </a:lnTo>
                    <a:lnTo>
                      <a:pt x="15769" y="1457597"/>
                    </a:lnTo>
                    <a:lnTo>
                      <a:pt x="16320" y="1456473"/>
                    </a:lnTo>
                    <a:lnTo>
                      <a:pt x="16767" y="1455031"/>
                    </a:lnTo>
                    <a:lnTo>
                      <a:pt x="17709" y="1453634"/>
                    </a:lnTo>
                    <a:lnTo>
                      <a:pt x="413385" y="645257"/>
                    </a:lnTo>
                    <a:lnTo>
                      <a:pt x="413385" y="85789"/>
                    </a:lnTo>
                    <a:cubicBezTo>
                      <a:pt x="413385" y="38409"/>
                      <a:pt x="451794" y="0"/>
                      <a:pt x="499174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nl-BE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3462441E-80F1-492D-B353-1CB48FF457C2}"/>
                  </a:ext>
                </a:extLst>
              </p:cNvPr>
              <p:cNvSpPr/>
              <p:nvPr/>
            </p:nvSpPr>
            <p:spPr>
              <a:xfrm>
                <a:off x="980679" y="3087577"/>
                <a:ext cx="1665362" cy="356065"/>
              </a:xfrm>
              <a:custGeom>
                <a:avLst/>
                <a:gdLst>
                  <a:gd name="connsiteX0" fmla="*/ 858123 w 1665362"/>
                  <a:gd name="connsiteY0" fmla="*/ 20 h 356065"/>
                  <a:gd name="connsiteX1" fmla="*/ 1096883 w 1665362"/>
                  <a:gd name="connsiteY1" fmla="*/ 30500 h 356065"/>
                  <a:gd name="connsiteX2" fmla="*/ 1244203 w 1665362"/>
                  <a:gd name="connsiteY2" fmla="*/ 25420 h 356065"/>
                  <a:gd name="connsiteX3" fmla="*/ 1437243 w 1665362"/>
                  <a:gd name="connsiteY3" fmla="*/ 15260 h 356065"/>
                  <a:gd name="connsiteX4" fmla="*/ 1594723 w 1665362"/>
                  <a:gd name="connsiteY4" fmla="*/ 25420 h 356065"/>
                  <a:gd name="connsiteX5" fmla="*/ 1631712 w 1665362"/>
                  <a:gd name="connsiteY5" fmla="*/ 36374 h 356065"/>
                  <a:gd name="connsiteX6" fmla="*/ 1665362 w 1665362"/>
                  <a:gd name="connsiteY6" fmla="*/ 51961 h 356065"/>
                  <a:gd name="connsiteX7" fmla="*/ 1587404 w 1665362"/>
                  <a:gd name="connsiteY7" fmla="*/ 305089 h 356065"/>
                  <a:gd name="connsiteX8" fmla="*/ 1492040 w 1665362"/>
                  <a:gd name="connsiteY8" fmla="*/ 352454 h 356065"/>
                  <a:gd name="connsiteX9" fmla="*/ 1021738 w 1665362"/>
                  <a:gd name="connsiteY9" fmla="*/ 207612 h 356065"/>
                  <a:gd name="connsiteX10" fmla="*/ 221668 w 1665362"/>
                  <a:gd name="connsiteY10" fmla="*/ 317488 h 356065"/>
                  <a:gd name="connsiteX11" fmla="*/ 220861 w 1665362"/>
                  <a:gd name="connsiteY11" fmla="*/ 316572 h 356065"/>
                  <a:gd name="connsiteX12" fmla="*/ 213191 w 1665362"/>
                  <a:gd name="connsiteY12" fmla="*/ 318702 h 356065"/>
                  <a:gd name="connsiteX13" fmla="*/ 137549 w 1665362"/>
                  <a:gd name="connsiteY13" fmla="*/ 310404 h 356065"/>
                  <a:gd name="connsiteX14" fmla="*/ 7742 w 1665362"/>
                  <a:gd name="connsiteY14" fmla="*/ 79585 h 356065"/>
                  <a:gd name="connsiteX15" fmla="*/ 9544 w 1665362"/>
                  <a:gd name="connsiteY15" fmla="*/ 76348 h 356065"/>
                  <a:gd name="connsiteX16" fmla="*/ 8608 w 1665362"/>
                  <a:gd name="connsiteY16" fmla="*/ 75284 h 356065"/>
                  <a:gd name="connsiteX17" fmla="*/ 14883 w 1665362"/>
                  <a:gd name="connsiteY17" fmla="*/ 54909 h 356065"/>
                  <a:gd name="connsiteX18" fmla="*/ 17066 w 1665362"/>
                  <a:gd name="connsiteY18" fmla="*/ 54312 h 356065"/>
                  <a:gd name="connsiteX19" fmla="*/ 106283 w 1665362"/>
                  <a:gd name="connsiteY19" fmla="*/ 25420 h 356065"/>
                  <a:gd name="connsiteX20" fmla="*/ 238363 w 1665362"/>
                  <a:gd name="connsiteY20" fmla="*/ 60980 h 356065"/>
                  <a:gd name="connsiteX21" fmla="*/ 380603 w 1665362"/>
                  <a:gd name="connsiteY21" fmla="*/ 35580 h 356065"/>
                  <a:gd name="connsiteX22" fmla="*/ 517763 w 1665362"/>
                  <a:gd name="connsiteY22" fmla="*/ 5100 h 356065"/>
                  <a:gd name="connsiteX23" fmla="*/ 695563 w 1665362"/>
                  <a:gd name="connsiteY23" fmla="*/ 35580 h 356065"/>
                  <a:gd name="connsiteX24" fmla="*/ 858123 w 1665362"/>
                  <a:gd name="connsiteY24" fmla="*/ 20 h 356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665362" h="356065">
                    <a:moveTo>
                      <a:pt x="858123" y="20"/>
                    </a:moveTo>
                    <a:cubicBezTo>
                      <a:pt x="925010" y="-827"/>
                      <a:pt x="1032536" y="26267"/>
                      <a:pt x="1096883" y="30500"/>
                    </a:cubicBezTo>
                    <a:cubicBezTo>
                      <a:pt x="1161230" y="34733"/>
                      <a:pt x="1244203" y="25420"/>
                      <a:pt x="1244203" y="25420"/>
                    </a:cubicBezTo>
                    <a:cubicBezTo>
                      <a:pt x="1300930" y="22880"/>
                      <a:pt x="1378823" y="15260"/>
                      <a:pt x="1437243" y="15260"/>
                    </a:cubicBezTo>
                    <a:cubicBezTo>
                      <a:pt x="1495663" y="15260"/>
                      <a:pt x="1547310" y="23727"/>
                      <a:pt x="1594723" y="25420"/>
                    </a:cubicBezTo>
                    <a:cubicBezTo>
                      <a:pt x="1606576" y="25843"/>
                      <a:pt x="1619171" y="30606"/>
                      <a:pt x="1631712" y="36374"/>
                    </a:cubicBezTo>
                    <a:lnTo>
                      <a:pt x="1665362" y="51961"/>
                    </a:lnTo>
                    <a:lnTo>
                      <a:pt x="1587404" y="305089"/>
                    </a:lnTo>
                    <a:cubicBezTo>
                      <a:pt x="1575483" y="343797"/>
                      <a:pt x="1532787" y="365003"/>
                      <a:pt x="1492040" y="352454"/>
                    </a:cubicBezTo>
                    <a:lnTo>
                      <a:pt x="1021738" y="207612"/>
                    </a:lnTo>
                    <a:lnTo>
                      <a:pt x="221668" y="317488"/>
                    </a:lnTo>
                    <a:lnTo>
                      <a:pt x="220861" y="316572"/>
                    </a:lnTo>
                    <a:lnTo>
                      <a:pt x="213191" y="318702"/>
                    </a:lnTo>
                    <a:cubicBezTo>
                      <a:pt x="188521" y="320762"/>
                      <a:pt x="162883" y="318206"/>
                      <a:pt x="137549" y="310404"/>
                    </a:cubicBezTo>
                    <a:cubicBezTo>
                      <a:pt x="36211" y="279194"/>
                      <a:pt x="-21906" y="175852"/>
                      <a:pt x="7742" y="79585"/>
                    </a:cubicBezTo>
                    <a:lnTo>
                      <a:pt x="9544" y="76348"/>
                    </a:lnTo>
                    <a:lnTo>
                      <a:pt x="8608" y="75284"/>
                    </a:lnTo>
                    <a:lnTo>
                      <a:pt x="14883" y="54909"/>
                    </a:lnTo>
                    <a:lnTo>
                      <a:pt x="17066" y="54312"/>
                    </a:lnTo>
                    <a:cubicBezTo>
                      <a:pt x="48498" y="41930"/>
                      <a:pt x="80883" y="24997"/>
                      <a:pt x="106283" y="25420"/>
                    </a:cubicBezTo>
                    <a:cubicBezTo>
                      <a:pt x="157083" y="26267"/>
                      <a:pt x="192643" y="59287"/>
                      <a:pt x="238363" y="60980"/>
                    </a:cubicBezTo>
                    <a:cubicBezTo>
                      <a:pt x="284083" y="62673"/>
                      <a:pt x="334036" y="44893"/>
                      <a:pt x="380603" y="35580"/>
                    </a:cubicBezTo>
                    <a:cubicBezTo>
                      <a:pt x="427170" y="26267"/>
                      <a:pt x="465270" y="5100"/>
                      <a:pt x="517763" y="5100"/>
                    </a:cubicBezTo>
                    <a:cubicBezTo>
                      <a:pt x="570256" y="5100"/>
                      <a:pt x="638836" y="36427"/>
                      <a:pt x="695563" y="35580"/>
                    </a:cubicBezTo>
                    <a:cubicBezTo>
                      <a:pt x="752290" y="34733"/>
                      <a:pt x="791236" y="867"/>
                      <a:pt x="858123" y="2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nl-BE"/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DDF4B00-0200-4206-AC02-BE5D8D2D2E89}"/>
                  </a:ext>
                </a:extLst>
              </p:cNvPr>
              <p:cNvGrpSpPr/>
              <p:nvPr/>
            </p:nvGrpSpPr>
            <p:grpSpPr>
              <a:xfrm>
                <a:off x="1073900" y="3204701"/>
                <a:ext cx="89500" cy="89500"/>
                <a:chOff x="731000" y="3229891"/>
                <a:chExt cx="89500" cy="89500"/>
              </a:xfrm>
            </p:grpSpPr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B2077DB6-3CE6-4554-8FD9-739297F4A07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DE1FBD6C-3A7A-4620-8D2D-5A1200C82D6D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FB73C786-945D-43A1-A6CD-D4ED3471D461}"/>
                  </a:ext>
                </a:extLst>
              </p:cNvPr>
              <p:cNvGrpSpPr/>
              <p:nvPr/>
            </p:nvGrpSpPr>
            <p:grpSpPr>
              <a:xfrm>
                <a:off x="1264937" y="3220859"/>
                <a:ext cx="89500" cy="89500"/>
                <a:chOff x="731000" y="3229891"/>
                <a:chExt cx="89500" cy="89500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FC256E14-312B-41DB-B51D-8488CE2B6D7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B910B418-E5A1-4EC6-8C87-EEAAC0D677B1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FAEDB996-8492-4F8B-8F42-55E2A1F918FC}"/>
                  </a:ext>
                </a:extLst>
              </p:cNvPr>
              <p:cNvGrpSpPr/>
              <p:nvPr/>
            </p:nvGrpSpPr>
            <p:grpSpPr>
              <a:xfrm>
                <a:off x="1172097" y="3287500"/>
                <a:ext cx="89500" cy="89500"/>
                <a:chOff x="731000" y="3229891"/>
                <a:chExt cx="89500" cy="89500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E628DC32-7B46-4309-8B71-A9F64E8AF2F3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4908669-83F1-4B1D-B664-48B90ED24A88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9F3372C-0499-4475-BED0-BA89F58EF141}"/>
                  </a:ext>
                </a:extLst>
              </p:cNvPr>
              <p:cNvGrpSpPr/>
              <p:nvPr/>
            </p:nvGrpSpPr>
            <p:grpSpPr>
              <a:xfrm>
                <a:off x="1424359" y="3144829"/>
                <a:ext cx="89500" cy="89500"/>
                <a:chOff x="731000" y="3229891"/>
                <a:chExt cx="89500" cy="89500"/>
              </a:xfrm>
            </p:grpSpPr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88669188-532C-4E74-9D04-EE223550AA44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52CF3D3-3C5F-4295-B66B-A34CB6369055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EC809D3C-0AC4-4FAA-B3BB-399A393BA0D8}"/>
                  </a:ext>
                </a:extLst>
              </p:cNvPr>
              <p:cNvGrpSpPr/>
              <p:nvPr/>
            </p:nvGrpSpPr>
            <p:grpSpPr>
              <a:xfrm>
                <a:off x="1394515" y="3267601"/>
                <a:ext cx="89500" cy="89500"/>
                <a:chOff x="731000" y="3229891"/>
                <a:chExt cx="89500" cy="89500"/>
              </a:xfrm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392521B0-E389-427B-B091-7BBB5A3E08DA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EBE21F7C-D893-43CD-8DD7-E3E2C6C9A90C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8C3733A3-85D4-454C-96E8-E7B88161A103}"/>
                  </a:ext>
                </a:extLst>
              </p:cNvPr>
              <p:cNvGrpSpPr/>
              <p:nvPr/>
            </p:nvGrpSpPr>
            <p:grpSpPr>
              <a:xfrm>
                <a:off x="2070941" y="3196737"/>
                <a:ext cx="89500" cy="89500"/>
                <a:chOff x="731000" y="3229891"/>
                <a:chExt cx="89500" cy="89500"/>
              </a:xfrm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F5AC13D0-0EEA-46E4-8C05-32825C80909C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ABEFA175-4785-41F4-B9DA-64457E4EB4E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EF69644B-5B2D-4C61-A15B-E2259FB979C7}"/>
                  </a:ext>
                </a:extLst>
              </p:cNvPr>
              <p:cNvGrpSpPr/>
              <p:nvPr/>
            </p:nvGrpSpPr>
            <p:grpSpPr>
              <a:xfrm>
                <a:off x="1615167" y="3185598"/>
                <a:ext cx="89500" cy="89500"/>
                <a:chOff x="731000" y="3229891"/>
                <a:chExt cx="89500" cy="89500"/>
              </a:xfrm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EFBB0DC1-BD6B-43A8-B536-E69E20528258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CC51BB68-37AB-4D1F-80A4-CB7725246A7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4873A1FC-9AC4-42D0-845B-06373B913B56}"/>
                  </a:ext>
                </a:extLst>
              </p:cNvPr>
              <p:cNvGrpSpPr/>
              <p:nvPr/>
            </p:nvGrpSpPr>
            <p:grpSpPr>
              <a:xfrm>
                <a:off x="2438862" y="3300994"/>
                <a:ext cx="89500" cy="89500"/>
                <a:chOff x="731000" y="3229891"/>
                <a:chExt cx="89500" cy="89500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9C923D2E-5C03-4AB0-A5C0-1D5A9EF1D97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EB2B457D-CF0B-4A10-A464-BAB6D5415446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1E86F9B-E338-42F1-A8AF-757189F7B0B3}"/>
                  </a:ext>
                </a:extLst>
              </p:cNvPr>
              <p:cNvGrpSpPr/>
              <p:nvPr/>
            </p:nvGrpSpPr>
            <p:grpSpPr>
              <a:xfrm>
                <a:off x="1778371" y="3126043"/>
                <a:ext cx="89500" cy="89500"/>
                <a:chOff x="731000" y="3229891"/>
                <a:chExt cx="89500" cy="89500"/>
              </a:xfrm>
            </p:grpSpPr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92934786-DB99-4E56-9E82-2A98E64A2153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B898E4DC-CF6E-4347-B410-A2B7625BFE77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918DAF2-4D0D-4CC9-B832-FA8FE8054F68}"/>
                  </a:ext>
                </a:extLst>
              </p:cNvPr>
              <p:cNvGrpSpPr/>
              <p:nvPr/>
            </p:nvGrpSpPr>
            <p:grpSpPr>
              <a:xfrm>
                <a:off x="1903757" y="3144179"/>
                <a:ext cx="89500" cy="89500"/>
                <a:chOff x="731000" y="3229891"/>
                <a:chExt cx="89500" cy="89500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186E0DA8-0F67-472E-9F4A-3AA2178F1D2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D208EB17-B192-49E2-889D-15B372D935DC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F92C101-C6C9-4EB4-B4C9-7DBFED1CD09A}"/>
                  </a:ext>
                </a:extLst>
              </p:cNvPr>
              <p:cNvGrpSpPr/>
              <p:nvPr/>
            </p:nvGrpSpPr>
            <p:grpSpPr>
              <a:xfrm>
                <a:off x="2220209" y="3152014"/>
                <a:ext cx="89500" cy="89500"/>
                <a:chOff x="731000" y="3229891"/>
                <a:chExt cx="89500" cy="89500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E181443B-C851-4D5A-8BE9-52DA6706A2DB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6D38B4F3-5C68-4658-8F4C-418DD88365CB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1420943F-24C4-4B30-B00B-9A93366E6D9B}"/>
                  </a:ext>
                </a:extLst>
              </p:cNvPr>
              <p:cNvGrpSpPr/>
              <p:nvPr/>
            </p:nvGrpSpPr>
            <p:grpSpPr>
              <a:xfrm>
                <a:off x="2287068" y="3288060"/>
                <a:ext cx="89500" cy="89500"/>
                <a:chOff x="731000" y="3229891"/>
                <a:chExt cx="89500" cy="89500"/>
              </a:xfrm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88CBA06F-7ABE-4E1E-AE68-69EB3DB7D9F6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F37E0198-BAA4-41FC-A331-CEB3785F8E4B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DE9AB15E-1B45-4F9A-9966-ED211992F0B1}"/>
                  </a:ext>
                </a:extLst>
              </p:cNvPr>
              <p:cNvGrpSpPr/>
              <p:nvPr/>
            </p:nvGrpSpPr>
            <p:grpSpPr>
              <a:xfrm>
                <a:off x="2407078" y="3178712"/>
                <a:ext cx="89500" cy="89500"/>
                <a:chOff x="731000" y="3229891"/>
                <a:chExt cx="89500" cy="89500"/>
              </a:xfrm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1B11052B-7ECD-44D9-B386-A45D915019D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A2AE3A8A-19B4-4A9D-9A14-515EBF321B4E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DF28B6A-851D-473E-8436-E92F419A302D}"/>
                  </a:ext>
                </a:extLst>
              </p:cNvPr>
              <p:cNvGrpSpPr/>
              <p:nvPr/>
            </p:nvGrpSpPr>
            <p:grpSpPr>
              <a:xfrm>
                <a:off x="1515393" y="3228717"/>
                <a:ext cx="89500" cy="89500"/>
                <a:chOff x="731000" y="3229891"/>
                <a:chExt cx="89500" cy="89500"/>
              </a:xfrm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EB84BD68-12AF-4E33-9AE4-B9DB078892F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C6B6B334-D1A1-4FD4-99EF-96ECF854A63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313D2A58-4619-4EF4-B993-95BC43B67FF7}"/>
                  </a:ext>
                </a:extLst>
              </p:cNvPr>
              <p:cNvGrpSpPr/>
              <p:nvPr/>
            </p:nvGrpSpPr>
            <p:grpSpPr>
              <a:xfrm>
                <a:off x="1718458" y="3220628"/>
                <a:ext cx="89500" cy="89500"/>
                <a:chOff x="731000" y="3229891"/>
                <a:chExt cx="89500" cy="89500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EB39EF51-515F-43BF-99A9-6FB08D0E5149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28BB4CA1-A541-434A-B02D-EF384A9D288D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FB91E05-0E9A-4F4B-90FE-23966922F3B4}"/>
                </a:ext>
              </a:extLst>
            </p:cNvPr>
            <p:cNvGrpSpPr/>
            <p:nvPr/>
          </p:nvGrpSpPr>
          <p:grpSpPr>
            <a:xfrm>
              <a:off x="-2800002" y="3157292"/>
              <a:ext cx="77265" cy="77265"/>
              <a:chOff x="731000" y="3229891"/>
              <a:chExt cx="89500" cy="895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86F80BD-03A1-4D8F-A76C-3CFF35FD3FAA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5CAE6BDA-940D-485C-90DC-61BBC182348F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E995FA3-0738-4CF9-B20E-CD11CDBEDFE4}"/>
                </a:ext>
              </a:extLst>
            </p:cNvPr>
            <p:cNvGrpSpPr/>
            <p:nvPr/>
          </p:nvGrpSpPr>
          <p:grpSpPr>
            <a:xfrm>
              <a:off x="-2695373" y="3288179"/>
              <a:ext cx="77265" cy="77265"/>
              <a:chOff x="731000" y="3229891"/>
              <a:chExt cx="89500" cy="89500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3FEF1F4-F4C7-4228-B0C7-4AC6C18C61B2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4466115-33DB-4665-B313-966BD4EA27B9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E3BB306-9708-4F39-8EAC-CF2D0302B249}"/>
                </a:ext>
              </a:extLst>
            </p:cNvPr>
            <p:cNvGrpSpPr/>
            <p:nvPr/>
          </p:nvGrpSpPr>
          <p:grpSpPr>
            <a:xfrm>
              <a:off x="-2563806" y="3419745"/>
              <a:ext cx="77265" cy="77265"/>
              <a:chOff x="731000" y="3229891"/>
              <a:chExt cx="89500" cy="89500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6E8F1398-75B4-48B2-B053-6CBD04EEED16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2DFF62F5-9B6A-4C85-BC2A-BF998CFBE103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FC1360A-4C63-43C0-B963-0F65A31277CB}"/>
                </a:ext>
              </a:extLst>
            </p:cNvPr>
            <p:cNvGrpSpPr/>
            <p:nvPr/>
          </p:nvGrpSpPr>
          <p:grpSpPr>
            <a:xfrm>
              <a:off x="-2668687" y="3171152"/>
              <a:ext cx="77265" cy="77265"/>
              <a:chOff x="731000" y="3229891"/>
              <a:chExt cx="89500" cy="89500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CE79EF19-3619-4625-957B-C50DB7D94C53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16D87E3D-3AC4-44A1-BBF9-D477A3DE0658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ADDB38A-DF90-47AE-9ECF-6B08A2A08174}"/>
                </a:ext>
              </a:extLst>
            </p:cNvPr>
            <p:cNvGrpSpPr/>
            <p:nvPr/>
          </p:nvGrpSpPr>
          <p:grpSpPr>
            <a:xfrm>
              <a:off x="-2746688" y="3445855"/>
              <a:ext cx="77265" cy="77265"/>
              <a:chOff x="731000" y="3229891"/>
              <a:chExt cx="89500" cy="895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9D998D-6116-436C-86D2-3BF10071E337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91CA2EF-1425-4E10-A64C-3046BDD57F1B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3B84D3C-2593-4D9C-8B90-99CF92BDA59F}"/>
                </a:ext>
              </a:extLst>
            </p:cNvPr>
            <p:cNvGrpSpPr/>
            <p:nvPr/>
          </p:nvGrpSpPr>
          <p:grpSpPr>
            <a:xfrm>
              <a:off x="-2640094" y="3568940"/>
              <a:ext cx="77265" cy="77265"/>
              <a:chOff x="731000" y="3229891"/>
              <a:chExt cx="89500" cy="89500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8E53ED96-0B34-41E3-9C22-59A8A57C8F2C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5C1006E5-4E0A-4E4F-8E42-49202994530B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A2351EE-FF85-418B-9F57-4035D4F8291F}"/>
                </a:ext>
              </a:extLst>
            </p:cNvPr>
            <p:cNvGrpSpPr/>
            <p:nvPr/>
          </p:nvGrpSpPr>
          <p:grpSpPr>
            <a:xfrm>
              <a:off x="-2522173" y="3701196"/>
              <a:ext cx="77265" cy="77265"/>
              <a:chOff x="731000" y="3229891"/>
              <a:chExt cx="89500" cy="89500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A0F1686B-C32A-4409-ACE9-B58988BAE458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C6B9E0C-80E8-4697-A254-72C8750445E9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pic>
        <p:nvPicPr>
          <p:cNvPr id="122" name="Picture 121">
            <a:extLst>
              <a:ext uri="{FF2B5EF4-FFF2-40B4-BE49-F238E27FC236}">
                <a16:creationId xmlns:a16="http://schemas.microsoft.com/office/drawing/2014/main" id="{5831F87A-B9B3-4E36-8A5F-3ECD582B7B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 r="14927"/>
          <a:stretch/>
        </p:blipFill>
        <p:spPr>
          <a:xfrm>
            <a:off x="3659388" y="4957495"/>
            <a:ext cx="2288503" cy="150726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26" name="Graphic 125" descr="Recycle with solid fill">
            <a:extLst>
              <a:ext uri="{FF2B5EF4-FFF2-40B4-BE49-F238E27FC236}">
                <a16:creationId xmlns:a16="http://schemas.microsoft.com/office/drawing/2014/main" id="{9CE57A9E-3316-4180-A163-93CFA361F9B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61496" y="4604222"/>
            <a:ext cx="855225" cy="855225"/>
          </a:xfrm>
          <a:prstGeom prst="rect">
            <a:avLst/>
          </a:prstGeom>
        </p:spPr>
      </p:pic>
      <p:sp>
        <p:nvSpPr>
          <p:cNvPr id="125" name="Arrow: Left 124">
            <a:extLst>
              <a:ext uri="{FF2B5EF4-FFF2-40B4-BE49-F238E27FC236}">
                <a16:creationId xmlns:a16="http://schemas.microsoft.com/office/drawing/2014/main" id="{C4AF4C7C-3EF8-4FD4-8C61-5E501F6FEDF0}"/>
              </a:ext>
            </a:extLst>
          </p:cNvPr>
          <p:cNvSpPr/>
          <p:nvPr/>
        </p:nvSpPr>
        <p:spPr>
          <a:xfrm rot="10800000">
            <a:off x="6071508" y="5385144"/>
            <a:ext cx="467765" cy="32598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7" name="Afbeelding 1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1105" y="4793469"/>
            <a:ext cx="2108650" cy="1349536"/>
          </a:xfrm>
          <a:prstGeom prst="rect">
            <a:avLst/>
          </a:prstGeom>
        </p:spPr>
      </p:pic>
      <p:pic>
        <p:nvPicPr>
          <p:cNvPr id="129" name="Picture 26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42DD0126-D9BD-4187-8853-DA449BC42EA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10749" r="4886" b="10749"/>
          <a:stretch/>
        </p:blipFill>
        <p:spPr>
          <a:xfrm>
            <a:off x="10079426" y="89671"/>
            <a:ext cx="2034205" cy="827846"/>
          </a:xfrm>
          <a:prstGeom prst="rect">
            <a:avLst/>
          </a:prstGeom>
        </p:spPr>
      </p:pic>
      <p:sp>
        <p:nvSpPr>
          <p:cNvPr id="130" name="Arrow: Left 124">
            <a:extLst>
              <a:ext uri="{FF2B5EF4-FFF2-40B4-BE49-F238E27FC236}">
                <a16:creationId xmlns:a16="http://schemas.microsoft.com/office/drawing/2014/main" id="{C4AF4C7C-3EF8-4FD4-8C61-5E501F6FEDF0}"/>
              </a:ext>
            </a:extLst>
          </p:cNvPr>
          <p:cNvSpPr/>
          <p:nvPr/>
        </p:nvSpPr>
        <p:spPr>
          <a:xfrm rot="10800000">
            <a:off x="2883550" y="5491535"/>
            <a:ext cx="467765" cy="32598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3" name="Afbeelding 1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7705" y="4977537"/>
            <a:ext cx="2472180" cy="1473032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E357952E-DFD3-E14C-A154-79562596E19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t="15974" r="6544" b="15609"/>
          <a:stretch/>
        </p:blipFill>
        <p:spPr>
          <a:xfrm>
            <a:off x="19397" y="41950"/>
            <a:ext cx="2548233" cy="99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2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427EC9-83CA-4ECA-81D4-D1AAAD742A6B}"/>
              </a:ext>
            </a:extLst>
          </p:cNvPr>
          <p:cNvSpPr txBox="1"/>
          <p:nvPr/>
        </p:nvSpPr>
        <p:spPr>
          <a:xfrm>
            <a:off x="494000" y="2038272"/>
            <a:ext cx="9291407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400" dirty="0" err="1"/>
              <a:t>Regulatory</a:t>
            </a:r>
            <a:r>
              <a:rPr lang="nl-BE" sz="2400" dirty="0"/>
              <a:t> </a:t>
            </a:r>
            <a:r>
              <a:rPr lang="nl-BE" sz="2400" dirty="0" err="1"/>
              <a:t>blockages</a:t>
            </a:r>
            <a:r>
              <a:rPr lang="nl-BE" sz="2400" dirty="0"/>
              <a:t>: </a:t>
            </a:r>
            <a:r>
              <a:rPr lang="nl-BE" sz="2400" dirty="0" err="1"/>
              <a:t>Animal</a:t>
            </a:r>
            <a:r>
              <a:rPr lang="nl-BE" sz="2400" dirty="0"/>
              <a:t> Feed </a:t>
            </a:r>
            <a:r>
              <a:rPr lang="nl-BE" sz="2400" dirty="0" err="1"/>
              <a:t>Regulation</a:t>
            </a:r>
            <a:r>
              <a:rPr lang="nl-BE" sz="2400" dirty="0"/>
              <a:t> EU 767/2009 Art 6.1</a:t>
            </a:r>
          </a:p>
          <a:p>
            <a:r>
              <a:rPr lang="nl-BE" sz="2400" dirty="0"/>
              <a:t>    </a:t>
            </a:r>
            <a:r>
              <a:rPr lang="nl-BE" sz="2400" dirty="0">
                <a:sym typeface="Wingdings" panose="05000000000000000000" pitchFamily="2" charset="2"/>
              </a:rPr>
              <a:t> Annex III: ‘… </a:t>
            </a:r>
            <a:r>
              <a:rPr lang="nl-BE" sz="2400" dirty="0" err="1">
                <a:sym typeface="Wingdings" panose="05000000000000000000" pitchFamily="2" charset="2"/>
              </a:rPr>
              <a:t>irrespective</a:t>
            </a:r>
            <a:r>
              <a:rPr lang="nl-BE" sz="2400" dirty="0">
                <a:sym typeface="Wingdings" panose="05000000000000000000" pitchFamily="2" charset="2"/>
              </a:rPr>
              <a:t> of </a:t>
            </a:r>
            <a:r>
              <a:rPr lang="nl-BE" sz="2400" dirty="0" err="1">
                <a:sym typeface="Wingdings" panose="05000000000000000000" pitchFamily="2" charset="2"/>
              </a:rPr>
              <a:t>any</a:t>
            </a:r>
            <a:r>
              <a:rPr lang="nl-BE" sz="2400" dirty="0">
                <a:sym typeface="Wingdings" panose="05000000000000000000" pitchFamily="2" charset="2"/>
              </a:rPr>
              <a:t> form of treatment or </a:t>
            </a:r>
            <a:r>
              <a:rPr lang="nl-BE" sz="2400" dirty="0" err="1">
                <a:sym typeface="Wingdings" panose="05000000000000000000" pitchFamily="2" charset="2"/>
              </a:rPr>
              <a:t>admixture</a:t>
            </a:r>
            <a:r>
              <a:rPr lang="nl-BE" sz="2400" dirty="0">
                <a:sym typeface="Wingdings" panose="05000000000000000000" pitchFamily="2" charset="2"/>
              </a:rPr>
              <a:t>.’</a:t>
            </a:r>
          </a:p>
          <a:p>
            <a:r>
              <a:rPr lang="en-US" sz="2400" dirty="0"/>
              <a:t>    </a:t>
            </a:r>
          </a:p>
          <a:p>
            <a:r>
              <a:rPr lang="en-US" sz="2400" dirty="0"/>
              <a:t>-  Lack of knowledge on algae within the legal framework.</a:t>
            </a:r>
            <a:endParaRPr lang="nl-BE" sz="2400" dirty="0"/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High initial set-up costs + production costs hamper the use of microalgae in feed for poultry, pigs</a:t>
            </a:r>
            <a:endParaRPr lang="en-US" sz="2400" dirty="0">
              <a:sym typeface="Wingdings" panose="05000000000000000000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not ‘bulk protein product’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functional ingredients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value of the algae by-products after fractionation?</a:t>
            </a:r>
          </a:p>
          <a:p>
            <a:pPr marL="285750" indent="-285750">
              <a:buFontTx/>
              <a:buChar char="-"/>
            </a:pPr>
            <a:endParaRPr lang="en-US" sz="2400" dirty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en-US" sz="2400" dirty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nl-BE" sz="2800" dirty="0"/>
          </a:p>
          <a:p>
            <a:endParaRPr lang="nl-BE" dirty="0"/>
          </a:p>
        </p:txBody>
      </p:sp>
      <p:sp>
        <p:nvSpPr>
          <p:cNvPr id="6" name="Titel 5"/>
          <p:cNvSpPr txBox="1">
            <a:spLocks/>
          </p:cNvSpPr>
          <p:nvPr/>
        </p:nvSpPr>
        <p:spPr>
          <a:xfrm>
            <a:off x="2664375" y="485300"/>
            <a:ext cx="11213738" cy="9218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5400" dirty="0" err="1">
                <a:latin typeface="+mn-lt"/>
              </a:rPr>
              <a:t>Obstacles</a:t>
            </a:r>
            <a:r>
              <a:rPr lang="nl-BE" sz="5400" dirty="0">
                <a:latin typeface="+mn-lt"/>
              </a:rPr>
              <a:t> </a:t>
            </a:r>
            <a:r>
              <a:rPr lang="nl-BE" sz="5400" dirty="0" err="1">
                <a:latin typeface="+mn-lt"/>
              </a:rPr>
              <a:t>and</a:t>
            </a:r>
            <a:r>
              <a:rPr lang="nl-BE" sz="5400" dirty="0">
                <a:latin typeface="+mn-lt"/>
              </a:rPr>
              <a:t> </a:t>
            </a:r>
            <a:r>
              <a:rPr lang="nl-BE" sz="5400" dirty="0" err="1">
                <a:latin typeface="+mn-lt"/>
              </a:rPr>
              <a:t>questions</a:t>
            </a:r>
            <a:endParaRPr lang="nl-BE" sz="5400" dirty="0">
              <a:latin typeface="+mn-lt"/>
            </a:endParaRPr>
          </a:p>
        </p:txBody>
      </p:sp>
      <p:pic>
        <p:nvPicPr>
          <p:cNvPr id="4" name="Graphic 3" descr="Earth globe: Americas">
            <a:extLst>
              <a:ext uri="{FF2B5EF4-FFF2-40B4-BE49-F238E27FC236}">
                <a16:creationId xmlns:a16="http://schemas.microsoft.com/office/drawing/2014/main" id="{3D0BA4F6-9CD5-41C0-937A-8EBC508CB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4685" y="4274274"/>
            <a:ext cx="2583726" cy="258372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5" name="Afbeelding 290" descr="Afbeelding met vogel, staand&#10;&#10;Automatisch gegenereerde beschrijving">
            <a:extLst>
              <a:ext uri="{FF2B5EF4-FFF2-40B4-BE49-F238E27FC236}">
                <a16:creationId xmlns:a16="http://schemas.microsoft.com/office/drawing/2014/main" id="{BB2CD79D-FFEC-4A62-A44C-E32BE50BAE2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70" y="3037329"/>
            <a:ext cx="1583416" cy="1583416"/>
          </a:xfrm>
          <a:prstGeom prst="rect">
            <a:avLst/>
          </a:prstGeom>
        </p:spPr>
      </p:pic>
      <p:pic>
        <p:nvPicPr>
          <p:cNvPr id="7" name="Graphic 6" descr="Splash with solid fill">
            <a:extLst>
              <a:ext uri="{FF2B5EF4-FFF2-40B4-BE49-F238E27FC236}">
                <a16:creationId xmlns:a16="http://schemas.microsoft.com/office/drawing/2014/main" id="{C7E9BDC8-D3FB-4AC7-81CD-67B7751451E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53123" y="4228077"/>
            <a:ext cx="321088" cy="321088"/>
          </a:xfrm>
          <a:prstGeom prst="rect">
            <a:avLst/>
          </a:prstGeom>
        </p:spPr>
      </p:pic>
      <p:pic>
        <p:nvPicPr>
          <p:cNvPr id="8" name="Graphic 7" descr="Splash with solid fill">
            <a:extLst>
              <a:ext uri="{FF2B5EF4-FFF2-40B4-BE49-F238E27FC236}">
                <a16:creationId xmlns:a16="http://schemas.microsoft.com/office/drawing/2014/main" id="{6FE9F0D6-1F41-464B-AEFC-7B64C570CA6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81441" y="4503960"/>
            <a:ext cx="321088" cy="321088"/>
          </a:xfrm>
          <a:prstGeom prst="rect">
            <a:avLst/>
          </a:prstGeom>
        </p:spPr>
      </p:pic>
      <p:sp>
        <p:nvSpPr>
          <p:cNvPr id="9" name="Arc 8">
            <a:extLst>
              <a:ext uri="{FF2B5EF4-FFF2-40B4-BE49-F238E27FC236}">
                <a16:creationId xmlns:a16="http://schemas.microsoft.com/office/drawing/2014/main" id="{F63334CA-C954-456A-BCC1-22AEC8FA4453}"/>
              </a:ext>
            </a:extLst>
          </p:cNvPr>
          <p:cNvSpPr>
            <a:spLocks noChangeAspect="1"/>
          </p:cNvSpPr>
          <p:nvPr/>
        </p:nvSpPr>
        <p:spPr>
          <a:xfrm>
            <a:off x="9706009" y="4566300"/>
            <a:ext cx="1938483" cy="1938483"/>
          </a:xfrm>
          <a:prstGeom prst="arc">
            <a:avLst>
              <a:gd name="adj1" fmla="val 20123337"/>
              <a:gd name="adj2" fmla="val 16728999"/>
            </a:avLst>
          </a:prstGeom>
          <a:ln w="57150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Graphic 9" descr="Splash with solid fill">
            <a:extLst>
              <a:ext uri="{FF2B5EF4-FFF2-40B4-BE49-F238E27FC236}">
                <a16:creationId xmlns:a16="http://schemas.microsoft.com/office/drawing/2014/main" id="{3EE94D19-2284-47CD-87A1-A389E2CAA6F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53122" y="4656450"/>
            <a:ext cx="321088" cy="321088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8AEC766C-BF67-4363-86D5-D81605B29B9E}"/>
              </a:ext>
            </a:extLst>
          </p:cNvPr>
          <p:cNvSpPr/>
          <p:nvPr/>
        </p:nvSpPr>
        <p:spPr>
          <a:xfrm rot="6060321">
            <a:off x="10903300" y="4174890"/>
            <a:ext cx="168845" cy="17998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7C3BB0-4F82-4C64-8561-FC433713CCFF}"/>
              </a:ext>
            </a:extLst>
          </p:cNvPr>
          <p:cNvGrpSpPr/>
          <p:nvPr/>
        </p:nvGrpSpPr>
        <p:grpSpPr>
          <a:xfrm>
            <a:off x="9261861" y="5875653"/>
            <a:ext cx="874179" cy="651632"/>
            <a:chOff x="1888106" y="1867213"/>
            <a:chExt cx="1347470" cy="1751926"/>
          </a:xfrm>
        </p:grpSpPr>
        <p:sp>
          <p:nvSpPr>
            <p:cNvPr id="13" name="Ovaal 324">
              <a:extLst>
                <a:ext uri="{FF2B5EF4-FFF2-40B4-BE49-F238E27FC236}">
                  <a16:creationId xmlns:a16="http://schemas.microsoft.com/office/drawing/2014/main" id="{2CAD0DCE-E581-428E-BCB8-F21597FA5F3E}"/>
                </a:ext>
              </a:extLst>
            </p:cNvPr>
            <p:cNvSpPr/>
            <p:nvPr/>
          </p:nvSpPr>
          <p:spPr>
            <a:xfrm>
              <a:off x="2301491" y="2457518"/>
              <a:ext cx="514725" cy="1094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134F94E-C887-4FB8-9DEB-C5329917E136}"/>
                </a:ext>
              </a:extLst>
            </p:cNvPr>
            <p:cNvSpPr/>
            <p:nvPr/>
          </p:nvSpPr>
          <p:spPr>
            <a:xfrm>
              <a:off x="1888106" y="1867213"/>
              <a:ext cx="1347470" cy="1751926"/>
            </a:xfrm>
            <a:custGeom>
              <a:avLst/>
              <a:gdLst>
                <a:gd name="connsiteX0" fmla="*/ 499174 w 1347470"/>
                <a:gd name="connsiteY0" fmla="*/ 0 h 1751926"/>
                <a:gd name="connsiteX1" fmla="*/ 842320 w 1347470"/>
                <a:gd name="connsiteY1" fmla="*/ 0 h 1751926"/>
                <a:gd name="connsiteX2" fmla="*/ 928109 w 1347470"/>
                <a:gd name="connsiteY2" fmla="*/ 85789 h 1751926"/>
                <a:gd name="connsiteX3" fmla="*/ 928109 w 1347470"/>
                <a:gd name="connsiteY3" fmla="*/ 632649 h 1751926"/>
                <a:gd name="connsiteX4" fmla="*/ 1326427 w 1347470"/>
                <a:gd name="connsiteY4" fmla="*/ 1446424 h 1751926"/>
                <a:gd name="connsiteX5" fmla="*/ 1325680 w 1347470"/>
                <a:gd name="connsiteY5" fmla="*/ 1447581 h 1751926"/>
                <a:gd name="connsiteX6" fmla="*/ 1330703 w 1347470"/>
                <a:gd name="connsiteY6" fmla="*/ 1455031 h 1751926"/>
                <a:gd name="connsiteX7" fmla="*/ 1347470 w 1347470"/>
                <a:gd name="connsiteY7" fmla="*/ 1538080 h 1751926"/>
                <a:gd name="connsiteX8" fmla="*/ 1134110 w 1347470"/>
                <a:gd name="connsiteY8" fmla="*/ 1751440 h 1751926"/>
                <a:gd name="connsiteX9" fmla="*/ 1129870 w 1347470"/>
                <a:gd name="connsiteY9" fmla="*/ 1750584 h 1751926"/>
                <a:gd name="connsiteX10" fmla="*/ 1129003 w 1347470"/>
                <a:gd name="connsiteY10" fmla="*/ 1751926 h 1751926"/>
                <a:gd name="connsiteX11" fmla="*/ 215333 w 1347470"/>
                <a:gd name="connsiteY11" fmla="*/ 1751926 h 1751926"/>
                <a:gd name="connsiteX12" fmla="*/ 214806 w 1347470"/>
                <a:gd name="connsiteY12" fmla="*/ 1751148 h 1751926"/>
                <a:gd name="connsiteX13" fmla="*/ 213360 w 1347470"/>
                <a:gd name="connsiteY13" fmla="*/ 1751440 h 1751926"/>
                <a:gd name="connsiteX14" fmla="*/ 0 w 1347470"/>
                <a:gd name="connsiteY14" fmla="*/ 1538080 h 1751926"/>
                <a:gd name="connsiteX15" fmla="*/ 4335 w 1347470"/>
                <a:gd name="connsiteY15" fmla="*/ 1495081 h 1751926"/>
                <a:gd name="connsiteX16" fmla="*/ 15907 w 1347470"/>
                <a:gd name="connsiteY16" fmla="*/ 1457801 h 1751926"/>
                <a:gd name="connsiteX17" fmla="*/ 15769 w 1347470"/>
                <a:gd name="connsiteY17" fmla="*/ 1457597 h 1751926"/>
                <a:gd name="connsiteX18" fmla="*/ 16320 w 1347470"/>
                <a:gd name="connsiteY18" fmla="*/ 1456473 h 1751926"/>
                <a:gd name="connsiteX19" fmla="*/ 16767 w 1347470"/>
                <a:gd name="connsiteY19" fmla="*/ 1455031 h 1751926"/>
                <a:gd name="connsiteX20" fmla="*/ 17709 w 1347470"/>
                <a:gd name="connsiteY20" fmla="*/ 1453634 h 1751926"/>
                <a:gd name="connsiteX21" fmla="*/ 413385 w 1347470"/>
                <a:gd name="connsiteY21" fmla="*/ 645257 h 1751926"/>
                <a:gd name="connsiteX22" fmla="*/ 413385 w 1347470"/>
                <a:gd name="connsiteY22" fmla="*/ 85789 h 1751926"/>
                <a:gd name="connsiteX23" fmla="*/ 499174 w 1347470"/>
                <a:gd name="connsiteY23" fmla="*/ 0 h 175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470" h="1751926">
                  <a:moveTo>
                    <a:pt x="499174" y="0"/>
                  </a:moveTo>
                  <a:lnTo>
                    <a:pt x="842320" y="0"/>
                  </a:lnTo>
                  <a:cubicBezTo>
                    <a:pt x="889700" y="0"/>
                    <a:pt x="928109" y="38409"/>
                    <a:pt x="928109" y="85789"/>
                  </a:cubicBezTo>
                  <a:lnTo>
                    <a:pt x="928109" y="632649"/>
                  </a:lnTo>
                  <a:lnTo>
                    <a:pt x="1326427" y="1446424"/>
                  </a:lnTo>
                  <a:lnTo>
                    <a:pt x="1325680" y="1447581"/>
                  </a:lnTo>
                  <a:lnTo>
                    <a:pt x="1330703" y="1455031"/>
                  </a:lnTo>
                  <a:cubicBezTo>
                    <a:pt x="1341500" y="1480557"/>
                    <a:pt x="1347470" y="1508622"/>
                    <a:pt x="1347470" y="1538080"/>
                  </a:cubicBezTo>
                  <a:cubicBezTo>
                    <a:pt x="1347470" y="1655915"/>
                    <a:pt x="1251945" y="1751440"/>
                    <a:pt x="1134110" y="1751440"/>
                  </a:cubicBezTo>
                  <a:lnTo>
                    <a:pt x="1129870" y="1750584"/>
                  </a:lnTo>
                  <a:lnTo>
                    <a:pt x="1129003" y="1751926"/>
                  </a:lnTo>
                  <a:lnTo>
                    <a:pt x="215333" y="1751926"/>
                  </a:lnTo>
                  <a:lnTo>
                    <a:pt x="214806" y="1751148"/>
                  </a:lnTo>
                  <a:lnTo>
                    <a:pt x="213360" y="1751440"/>
                  </a:lnTo>
                  <a:cubicBezTo>
                    <a:pt x="95525" y="1751440"/>
                    <a:pt x="0" y="1655915"/>
                    <a:pt x="0" y="1538080"/>
                  </a:cubicBezTo>
                  <a:cubicBezTo>
                    <a:pt x="0" y="1523351"/>
                    <a:pt x="1493" y="1508970"/>
                    <a:pt x="4335" y="1495081"/>
                  </a:cubicBezTo>
                  <a:lnTo>
                    <a:pt x="15907" y="1457801"/>
                  </a:lnTo>
                  <a:lnTo>
                    <a:pt x="15769" y="1457597"/>
                  </a:lnTo>
                  <a:lnTo>
                    <a:pt x="16320" y="1456473"/>
                  </a:lnTo>
                  <a:lnTo>
                    <a:pt x="16767" y="1455031"/>
                  </a:lnTo>
                  <a:lnTo>
                    <a:pt x="17709" y="1453634"/>
                  </a:lnTo>
                  <a:lnTo>
                    <a:pt x="413385" y="645257"/>
                  </a:lnTo>
                  <a:lnTo>
                    <a:pt x="413385" y="85789"/>
                  </a:lnTo>
                  <a:cubicBezTo>
                    <a:pt x="413385" y="38409"/>
                    <a:pt x="451794" y="0"/>
                    <a:pt x="49917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97B82FC-92C3-4FD5-933A-5AD8A28EFEDE}"/>
                </a:ext>
              </a:extLst>
            </p:cNvPr>
            <p:cNvSpPr/>
            <p:nvPr/>
          </p:nvSpPr>
          <p:spPr>
            <a:xfrm>
              <a:off x="2070586" y="2912074"/>
              <a:ext cx="999305" cy="594767"/>
            </a:xfrm>
            <a:custGeom>
              <a:avLst/>
              <a:gdLst>
                <a:gd name="connsiteX0" fmla="*/ 214144 w 999305"/>
                <a:gd name="connsiteY0" fmla="*/ 0 h 594767"/>
                <a:gd name="connsiteX1" fmla="*/ 385594 w 999305"/>
                <a:gd name="connsiteY1" fmla="*/ 60960 h 594767"/>
                <a:gd name="connsiteX2" fmla="*/ 595144 w 999305"/>
                <a:gd name="connsiteY2" fmla="*/ 45720 h 594767"/>
                <a:gd name="connsiteX3" fmla="*/ 755164 w 999305"/>
                <a:gd name="connsiteY3" fmla="*/ 19050 h 594767"/>
                <a:gd name="connsiteX4" fmla="*/ 802611 w 999305"/>
                <a:gd name="connsiteY4" fmla="*/ 36314 h 594767"/>
                <a:gd name="connsiteX5" fmla="*/ 833209 w 999305"/>
                <a:gd name="connsiteY5" fmla="*/ 53748 h 594767"/>
                <a:gd name="connsiteX6" fmla="*/ 983699 w 999305"/>
                <a:gd name="connsiteY6" fmla="*/ 365234 h 594767"/>
                <a:gd name="connsiteX7" fmla="*/ 983145 w 999305"/>
                <a:gd name="connsiteY7" fmla="*/ 366103 h 594767"/>
                <a:gd name="connsiteX8" fmla="*/ 986870 w 999305"/>
                <a:gd name="connsiteY8" fmla="*/ 371701 h 594767"/>
                <a:gd name="connsiteX9" fmla="*/ 999305 w 999305"/>
                <a:gd name="connsiteY9" fmla="*/ 434098 h 594767"/>
                <a:gd name="connsiteX10" fmla="*/ 841074 w 999305"/>
                <a:gd name="connsiteY10" fmla="*/ 594402 h 594767"/>
                <a:gd name="connsiteX11" fmla="*/ 837930 w 999305"/>
                <a:gd name="connsiteY11" fmla="*/ 593759 h 594767"/>
                <a:gd name="connsiteX12" fmla="*/ 837287 w 999305"/>
                <a:gd name="connsiteY12" fmla="*/ 594767 h 594767"/>
                <a:gd name="connsiteX13" fmla="*/ 159694 w 999305"/>
                <a:gd name="connsiteY13" fmla="*/ 594767 h 594767"/>
                <a:gd name="connsiteX14" fmla="*/ 159304 w 999305"/>
                <a:gd name="connsiteY14" fmla="*/ 594183 h 594767"/>
                <a:gd name="connsiteX15" fmla="*/ 158231 w 999305"/>
                <a:gd name="connsiteY15" fmla="*/ 594402 h 594767"/>
                <a:gd name="connsiteX16" fmla="*/ 0 w 999305"/>
                <a:gd name="connsiteY16" fmla="*/ 434098 h 594767"/>
                <a:gd name="connsiteX17" fmla="*/ 3215 w 999305"/>
                <a:gd name="connsiteY17" fmla="*/ 401791 h 594767"/>
                <a:gd name="connsiteX18" fmla="*/ 11797 w 999305"/>
                <a:gd name="connsiteY18" fmla="*/ 373782 h 594767"/>
                <a:gd name="connsiteX19" fmla="*/ 11695 w 999305"/>
                <a:gd name="connsiteY19" fmla="*/ 373628 h 594767"/>
                <a:gd name="connsiteX20" fmla="*/ 12103 w 999305"/>
                <a:gd name="connsiteY20" fmla="*/ 372784 h 594767"/>
                <a:gd name="connsiteX21" fmla="*/ 12435 w 999305"/>
                <a:gd name="connsiteY21" fmla="*/ 371701 h 594767"/>
                <a:gd name="connsiteX22" fmla="*/ 13133 w 999305"/>
                <a:gd name="connsiteY22" fmla="*/ 370651 h 594767"/>
                <a:gd name="connsiteX23" fmla="*/ 190275 w 999305"/>
                <a:gd name="connsiteY23" fmla="*/ 4005 h 59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9305" h="594767">
                  <a:moveTo>
                    <a:pt x="214144" y="0"/>
                  </a:moveTo>
                  <a:cubicBezTo>
                    <a:pt x="258594" y="4445"/>
                    <a:pt x="322094" y="53340"/>
                    <a:pt x="385594" y="60960"/>
                  </a:cubicBezTo>
                  <a:cubicBezTo>
                    <a:pt x="449094" y="68580"/>
                    <a:pt x="533549" y="52705"/>
                    <a:pt x="595144" y="45720"/>
                  </a:cubicBezTo>
                  <a:cubicBezTo>
                    <a:pt x="656739" y="38735"/>
                    <a:pt x="698649" y="12700"/>
                    <a:pt x="755164" y="19050"/>
                  </a:cubicBezTo>
                  <a:cubicBezTo>
                    <a:pt x="769293" y="20638"/>
                    <a:pt x="785604" y="27464"/>
                    <a:pt x="802611" y="36314"/>
                  </a:cubicBezTo>
                  <a:lnTo>
                    <a:pt x="833209" y="53748"/>
                  </a:lnTo>
                  <a:lnTo>
                    <a:pt x="983699" y="365234"/>
                  </a:lnTo>
                  <a:lnTo>
                    <a:pt x="983145" y="366103"/>
                  </a:lnTo>
                  <a:lnTo>
                    <a:pt x="986870" y="371701"/>
                  </a:lnTo>
                  <a:cubicBezTo>
                    <a:pt x="994878" y="390879"/>
                    <a:pt x="999305" y="411965"/>
                    <a:pt x="999305" y="434098"/>
                  </a:cubicBezTo>
                  <a:cubicBezTo>
                    <a:pt x="999305" y="522631"/>
                    <a:pt x="928462" y="594402"/>
                    <a:pt x="841074" y="594402"/>
                  </a:cubicBezTo>
                  <a:lnTo>
                    <a:pt x="837930" y="593759"/>
                  </a:lnTo>
                  <a:lnTo>
                    <a:pt x="837287" y="594767"/>
                  </a:lnTo>
                  <a:lnTo>
                    <a:pt x="159694" y="594767"/>
                  </a:lnTo>
                  <a:lnTo>
                    <a:pt x="159304" y="594183"/>
                  </a:lnTo>
                  <a:lnTo>
                    <a:pt x="158231" y="594402"/>
                  </a:lnTo>
                  <a:cubicBezTo>
                    <a:pt x="70843" y="594402"/>
                    <a:pt x="0" y="522631"/>
                    <a:pt x="0" y="434098"/>
                  </a:cubicBezTo>
                  <a:cubicBezTo>
                    <a:pt x="0" y="423031"/>
                    <a:pt x="1107" y="412227"/>
                    <a:pt x="3215" y="401791"/>
                  </a:cubicBezTo>
                  <a:lnTo>
                    <a:pt x="11797" y="373782"/>
                  </a:lnTo>
                  <a:lnTo>
                    <a:pt x="11695" y="373628"/>
                  </a:lnTo>
                  <a:lnTo>
                    <a:pt x="12103" y="372784"/>
                  </a:lnTo>
                  <a:lnTo>
                    <a:pt x="12435" y="371701"/>
                  </a:lnTo>
                  <a:lnTo>
                    <a:pt x="13133" y="370651"/>
                  </a:lnTo>
                  <a:lnTo>
                    <a:pt x="190275" y="400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0C59BB-C6DE-494F-ADAA-9217DD5A2DDE}"/>
                </a:ext>
              </a:extLst>
            </p:cNvPr>
            <p:cNvGrpSpPr/>
            <p:nvPr/>
          </p:nvGrpSpPr>
          <p:grpSpPr>
            <a:xfrm>
              <a:off x="2256741" y="3095601"/>
              <a:ext cx="89500" cy="89500"/>
              <a:chOff x="2110775" y="3751592"/>
              <a:chExt cx="152400" cy="1524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00A0389A-3A0A-47E6-95C1-72B6BC01138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12F1AF2-74B2-4521-A557-C67347DAA84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B6F878B-60DA-4D8D-B016-46419B52F64B}"/>
                </a:ext>
              </a:extLst>
            </p:cNvPr>
            <p:cNvGrpSpPr/>
            <p:nvPr/>
          </p:nvGrpSpPr>
          <p:grpSpPr>
            <a:xfrm>
              <a:off x="2409141" y="3248001"/>
              <a:ext cx="89500" cy="89500"/>
              <a:chOff x="2110775" y="3751592"/>
              <a:chExt cx="152400" cy="152400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4E1736B-8D0B-42E4-8083-3A1B5B905BF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9CEF6B9-28E9-4F91-A1AE-158B2CA60420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C53ACA4-937D-48E8-9096-931911013CAC}"/>
                </a:ext>
              </a:extLst>
            </p:cNvPr>
            <p:cNvGrpSpPr/>
            <p:nvPr/>
          </p:nvGrpSpPr>
          <p:grpSpPr>
            <a:xfrm>
              <a:off x="2561541" y="3400401"/>
              <a:ext cx="89500" cy="89500"/>
              <a:chOff x="2110775" y="3751592"/>
              <a:chExt cx="152400" cy="1524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81FF206-3B44-4ACA-AD26-E979DEBE1FF9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740734D-6FC4-4B5B-BECA-6550AC42B0DE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8F104ED-93F7-4E6B-8B0B-840156AA9E16}"/>
                </a:ext>
              </a:extLst>
            </p:cNvPr>
            <p:cNvGrpSpPr/>
            <p:nvPr/>
          </p:nvGrpSpPr>
          <p:grpSpPr>
            <a:xfrm>
              <a:off x="2650016" y="3253133"/>
              <a:ext cx="89500" cy="89500"/>
              <a:chOff x="2110775" y="3751592"/>
              <a:chExt cx="152400" cy="1524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5489705-008F-43B4-B854-582DDAE03B8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A7142C3-BD6C-4631-9218-234512869EB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54105D1-1281-4ADF-9A7C-6E8CE3454E3A}"/>
                </a:ext>
              </a:extLst>
            </p:cNvPr>
            <p:cNvGrpSpPr/>
            <p:nvPr/>
          </p:nvGrpSpPr>
          <p:grpSpPr>
            <a:xfrm>
              <a:off x="2262640" y="3380298"/>
              <a:ext cx="89500" cy="89500"/>
              <a:chOff x="2110775" y="3751592"/>
              <a:chExt cx="152400" cy="1524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C501D65-43A7-4C1A-99D1-0F82BDF6C570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EC33180-9345-404D-A6FD-2E8DE25D1D5F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2B17AD2-952D-487E-9540-4B9FF6AD9B50}"/>
                </a:ext>
              </a:extLst>
            </p:cNvPr>
            <p:cNvGrpSpPr/>
            <p:nvPr/>
          </p:nvGrpSpPr>
          <p:grpSpPr>
            <a:xfrm>
              <a:off x="2533842" y="3149542"/>
              <a:ext cx="89500" cy="89500"/>
              <a:chOff x="2110775" y="3751592"/>
              <a:chExt cx="152400" cy="1524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665E6F0-EDF7-4E8B-9D0C-22B1A35AA3E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80D373F-54EB-4E8C-96B0-ABEF805AFFAD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5F7497E-8A0B-4CA2-AD5F-05FCE37C944A}"/>
                </a:ext>
              </a:extLst>
            </p:cNvPr>
            <p:cNvGrpSpPr/>
            <p:nvPr/>
          </p:nvGrpSpPr>
          <p:grpSpPr>
            <a:xfrm>
              <a:off x="2784765" y="3367961"/>
              <a:ext cx="89500" cy="89500"/>
              <a:chOff x="2110775" y="3751592"/>
              <a:chExt cx="152400" cy="1524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1D38E7F-43C1-40BF-8160-FA8F0F85559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785DDAB0-1714-4BAD-A4DD-8A8FAB8B975A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541A4A9-B1C5-4A31-BA2C-E92FA264A9F6}"/>
                </a:ext>
              </a:extLst>
            </p:cNvPr>
            <p:cNvGrpSpPr/>
            <p:nvPr/>
          </p:nvGrpSpPr>
          <p:grpSpPr>
            <a:xfrm>
              <a:off x="2905152" y="3297113"/>
              <a:ext cx="89500" cy="89500"/>
              <a:chOff x="2110775" y="3751592"/>
              <a:chExt cx="152400" cy="1524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4DF7A3B3-220A-4307-8F25-DCB57FB64B39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03E8A44-11E7-497F-A6EB-29165A12181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71AEE2D-4041-49A3-94A2-ADA26E565F1F}"/>
                </a:ext>
              </a:extLst>
            </p:cNvPr>
            <p:cNvGrpSpPr/>
            <p:nvPr/>
          </p:nvGrpSpPr>
          <p:grpSpPr>
            <a:xfrm>
              <a:off x="2807502" y="3161322"/>
              <a:ext cx="89500" cy="89500"/>
              <a:chOff x="2110775" y="3751592"/>
              <a:chExt cx="152400" cy="1524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9598FC5-99F1-46D9-B7B5-63E073E7003E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9AD6D61-05AA-4D6B-A02F-023E364CD8C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5FB7D6-0C0A-48E3-A391-C67611F5E191}"/>
                </a:ext>
              </a:extLst>
            </p:cNvPr>
            <p:cNvGrpSpPr/>
            <p:nvPr/>
          </p:nvGrpSpPr>
          <p:grpSpPr>
            <a:xfrm>
              <a:off x="2191255" y="3237949"/>
              <a:ext cx="89500" cy="89500"/>
              <a:chOff x="2110775" y="3751592"/>
              <a:chExt cx="152400" cy="1524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4F6D2FA-C931-4DDE-93E3-048C22D09D6E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9A649F8-9D1E-439F-970F-922F6457E48B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26817EB-536B-4614-9C2F-66B8A4ABC992}"/>
                </a:ext>
              </a:extLst>
            </p:cNvPr>
            <p:cNvGrpSpPr/>
            <p:nvPr/>
          </p:nvGrpSpPr>
          <p:grpSpPr>
            <a:xfrm>
              <a:off x="2694766" y="3095227"/>
              <a:ext cx="89500" cy="89500"/>
              <a:chOff x="2110775" y="3751592"/>
              <a:chExt cx="152400" cy="1524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BC56BED-E1B0-4D5C-A355-2D64733D984F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502C6B3-8F3E-48FB-A136-C9B6D89C6D27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78946C4-94B3-4ADC-98F9-603C4DE72F85}"/>
                </a:ext>
              </a:extLst>
            </p:cNvPr>
            <p:cNvGrpSpPr/>
            <p:nvPr/>
          </p:nvGrpSpPr>
          <p:grpSpPr>
            <a:xfrm>
              <a:off x="2418937" y="3060042"/>
              <a:ext cx="89500" cy="89500"/>
              <a:chOff x="2110775" y="3751592"/>
              <a:chExt cx="152400" cy="15240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93C68C6-B82A-4619-9D45-122AF3F724DD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DF74502-E8DF-4832-B400-549B8842016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7AA19D-35CE-40A0-9B3D-51DFBF07C9D6}"/>
              </a:ext>
            </a:extLst>
          </p:cNvPr>
          <p:cNvGrpSpPr/>
          <p:nvPr/>
        </p:nvGrpSpPr>
        <p:grpSpPr>
          <a:xfrm>
            <a:off x="9752388" y="3769968"/>
            <a:ext cx="978635" cy="489738"/>
            <a:chOff x="-4285963" y="2171502"/>
            <a:chExt cx="1841055" cy="160695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33D3414-EBD8-40EC-A80B-4319D589A9BA}"/>
                </a:ext>
              </a:extLst>
            </p:cNvPr>
            <p:cNvGrpSpPr/>
            <p:nvPr/>
          </p:nvGrpSpPr>
          <p:grpSpPr>
            <a:xfrm>
              <a:off x="-4285963" y="2171502"/>
              <a:ext cx="1523732" cy="1163263"/>
              <a:chOff x="980679" y="2392584"/>
              <a:chExt cx="1765019" cy="1347470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C20A9C4-8411-43C7-9B6E-AA57068BCAB9}"/>
                  </a:ext>
                </a:extLst>
              </p:cNvPr>
              <p:cNvSpPr/>
              <p:nvPr/>
            </p:nvSpPr>
            <p:spPr>
              <a:xfrm rot="6427054">
                <a:off x="1196000" y="2190356"/>
                <a:ext cx="1347470" cy="1751926"/>
              </a:xfrm>
              <a:custGeom>
                <a:avLst/>
                <a:gdLst>
                  <a:gd name="connsiteX0" fmla="*/ 499174 w 1347470"/>
                  <a:gd name="connsiteY0" fmla="*/ 0 h 1751926"/>
                  <a:gd name="connsiteX1" fmla="*/ 842320 w 1347470"/>
                  <a:gd name="connsiteY1" fmla="*/ 0 h 1751926"/>
                  <a:gd name="connsiteX2" fmla="*/ 928109 w 1347470"/>
                  <a:gd name="connsiteY2" fmla="*/ 85789 h 1751926"/>
                  <a:gd name="connsiteX3" fmla="*/ 928109 w 1347470"/>
                  <a:gd name="connsiteY3" fmla="*/ 632649 h 1751926"/>
                  <a:gd name="connsiteX4" fmla="*/ 1326427 w 1347470"/>
                  <a:gd name="connsiteY4" fmla="*/ 1446424 h 1751926"/>
                  <a:gd name="connsiteX5" fmla="*/ 1325680 w 1347470"/>
                  <a:gd name="connsiteY5" fmla="*/ 1447581 h 1751926"/>
                  <a:gd name="connsiteX6" fmla="*/ 1330703 w 1347470"/>
                  <a:gd name="connsiteY6" fmla="*/ 1455031 h 1751926"/>
                  <a:gd name="connsiteX7" fmla="*/ 1347470 w 1347470"/>
                  <a:gd name="connsiteY7" fmla="*/ 1538080 h 1751926"/>
                  <a:gd name="connsiteX8" fmla="*/ 1134110 w 1347470"/>
                  <a:gd name="connsiteY8" fmla="*/ 1751440 h 1751926"/>
                  <a:gd name="connsiteX9" fmla="*/ 1129870 w 1347470"/>
                  <a:gd name="connsiteY9" fmla="*/ 1750584 h 1751926"/>
                  <a:gd name="connsiteX10" fmla="*/ 1129003 w 1347470"/>
                  <a:gd name="connsiteY10" fmla="*/ 1751926 h 1751926"/>
                  <a:gd name="connsiteX11" fmla="*/ 215333 w 1347470"/>
                  <a:gd name="connsiteY11" fmla="*/ 1751926 h 1751926"/>
                  <a:gd name="connsiteX12" fmla="*/ 214806 w 1347470"/>
                  <a:gd name="connsiteY12" fmla="*/ 1751148 h 1751926"/>
                  <a:gd name="connsiteX13" fmla="*/ 213360 w 1347470"/>
                  <a:gd name="connsiteY13" fmla="*/ 1751440 h 1751926"/>
                  <a:gd name="connsiteX14" fmla="*/ 0 w 1347470"/>
                  <a:gd name="connsiteY14" fmla="*/ 1538080 h 1751926"/>
                  <a:gd name="connsiteX15" fmla="*/ 4335 w 1347470"/>
                  <a:gd name="connsiteY15" fmla="*/ 1495081 h 1751926"/>
                  <a:gd name="connsiteX16" fmla="*/ 15907 w 1347470"/>
                  <a:gd name="connsiteY16" fmla="*/ 1457801 h 1751926"/>
                  <a:gd name="connsiteX17" fmla="*/ 15769 w 1347470"/>
                  <a:gd name="connsiteY17" fmla="*/ 1457597 h 1751926"/>
                  <a:gd name="connsiteX18" fmla="*/ 16320 w 1347470"/>
                  <a:gd name="connsiteY18" fmla="*/ 1456473 h 1751926"/>
                  <a:gd name="connsiteX19" fmla="*/ 16767 w 1347470"/>
                  <a:gd name="connsiteY19" fmla="*/ 1455031 h 1751926"/>
                  <a:gd name="connsiteX20" fmla="*/ 17709 w 1347470"/>
                  <a:gd name="connsiteY20" fmla="*/ 1453634 h 1751926"/>
                  <a:gd name="connsiteX21" fmla="*/ 413385 w 1347470"/>
                  <a:gd name="connsiteY21" fmla="*/ 645257 h 1751926"/>
                  <a:gd name="connsiteX22" fmla="*/ 413385 w 1347470"/>
                  <a:gd name="connsiteY22" fmla="*/ 85789 h 1751926"/>
                  <a:gd name="connsiteX23" fmla="*/ 499174 w 1347470"/>
                  <a:gd name="connsiteY23" fmla="*/ 0 h 1751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47470" h="1751926">
                    <a:moveTo>
                      <a:pt x="499174" y="0"/>
                    </a:moveTo>
                    <a:lnTo>
                      <a:pt x="842320" y="0"/>
                    </a:lnTo>
                    <a:cubicBezTo>
                      <a:pt x="889700" y="0"/>
                      <a:pt x="928109" y="38409"/>
                      <a:pt x="928109" y="85789"/>
                    </a:cubicBezTo>
                    <a:lnTo>
                      <a:pt x="928109" y="632649"/>
                    </a:lnTo>
                    <a:lnTo>
                      <a:pt x="1326427" y="1446424"/>
                    </a:lnTo>
                    <a:lnTo>
                      <a:pt x="1325680" y="1447581"/>
                    </a:lnTo>
                    <a:lnTo>
                      <a:pt x="1330703" y="1455031"/>
                    </a:lnTo>
                    <a:cubicBezTo>
                      <a:pt x="1341500" y="1480557"/>
                      <a:pt x="1347470" y="1508622"/>
                      <a:pt x="1347470" y="1538080"/>
                    </a:cubicBezTo>
                    <a:cubicBezTo>
                      <a:pt x="1347470" y="1655915"/>
                      <a:pt x="1251945" y="1751440"/>
                      <a:pt x="1134110" y="1751440"/>
                    </a:cubicBezTo>
                    <a:lnTo>
                      <a:pt x="1129870" y="1750584"/>
                    </a:lnTo>
                    <a:lnTo>
                      <a:pt x="1129003" y="1751926"/>
                    </a:lnTo>
                    <a:lnTo>
                      <a:pt x="215333" y="1751926"/>
                    </a:lnTo>
                    <a:lnTo>
                      <a:pt x="214806" y="1751148"/>
                    </a:lnTo>
                    <a:lnTo>
                      <a:pt x="213360" y="1751440"/>
                    </a:lnTo>
                    <a:cubicBezTo>
                      <a:pt x="95525" y="1751440"/>
                      <a:pt x="0" y="1655915"/>
                      <a:pt x="0" y="1538080"/>
                    </a:cubicBezTo>
                    <a:cubicBezTo>
                      <a:pt x="0" y="1523351"/>
                      <a:pt x="1493" y="1508970"/>
                      <a:pt x="4335" y="1495081"/>
                    </a:cubicBezTo>
                    <a:lnTo>
                      <a:pt x="15907" y="1457801"/>
                    </a:lnTo>
                    <a:lnTo>
                      <a:pt x="15769" y="1457597"/>
                    </a:lnTo>
                    <a:lnTo>
                      <a:pt x="16320" y="1456473"/>
                    </a:lnTo>
                    <a:lnTo>
                      <a:pt x="16767" y="1455031"/>
                    </a:lnTo>
                    <a:lnTo>
                      <a:pt x="17709" y="1453634"/>
                    </a:lnTo>
                    <a:lnTo>
                      <a:pt x="413385" y="645257"/>
                    </a:lnTo>
                    <a:lnTo>
                      <a:pt x="413385" y="85789"/>
                    </a:lnTo>
                    <a:cubicBezTo>
                      <a:pt x="413385" y="38409"/>
                      <a:pt x="451794" y="0"/>
                      <a:pt x="499174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nl-BE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3462441E-80F1-492D-B353-1CB48FF457C2}"/>
                  </a:ext>
                </a:extLst>
              </p:cNvPr>
              <p:cNvSpPr/>
              <p:nvPr/>
            </p:nvSpPr>
            <p:spPr>
              <a:xfrm>
                <a:off x="980679" y="3087577"/>
                <a:ext cx="1665362" cy="356065"/>
              </a:xfrm>
              <a:custGeom>
                <a:avLst/>
                <a:gdLst>
                  <a:gd name="connsiteX0" fmla="*/ 858123 w 1665362"/>
                  <a:gd name="connsiteY0" fmla="*/ 20 h 356065"/>
                  <a:gd name="connsiteX1" fmla="*/ 1096883 w 1665362"/>
                  <a:gd name="connsiteY1" fmla="*/ 30500 h 356065"/>
                  <a:gd name="connsiteX2" fmla="*/ 1244203 w 1665362"/>
                  <a:gd name="connsiteY2" fmla="*/ 25420 h 356065"/>
                  <a:gd name="connsiteX3" fmla="*/ 1437243 w 1665362"/>
                  <a:gd name="connsiteY3" fmla="*/ 15260 h 356065"/>
                  <a:gd name="connsiteX4" fmla="*/ 1594723 w 1665362"/>
                  <a:gd name="connsiteY4" fmla="*/ 25420 h 356065"/>
                  <a:gd name="connsiteX5" fmla="*/ 1631712 w 1665362"/>
                  <a:gd name="connsiteY5" fmla="*/ 36374 h 356065"/>
                  <a:gd name="connsiteX6" fmla="*/ 1665362 w 1665362"/>
                  <a:gd name="connsiteY6" fmla="*/ 51961 h 356065"/>
                  <a:gd name="connsiteX7" fmla="*/ 1587404 w 1665362"/>
                  <a:gd name="connsiteY7" fmla="*/ 305089 h 356065"/>
                  <a:gd name="connsiteX8" fmla="*/ 1492040 w 1665362"/>
                  <a:gd name="connsiteY8" fmla="*/ 352454 h 356065"/>
                  <a:gd name="connsiteX9" fmla="*/ 1021738 w 1665362"/>
                  <a:gd name="connsiteY9" fmla="*/ 207612 h 356065"/>
                  <a:gd name="connsiteX10" fmla="*/ 221668 w 1665362"/>
                  <a:gd name="connsiteY10" fmla="*/ 317488 h 356065"/>
                  <a:gd name="connsiteX11" fmla="*/ 220861 w 1665362"/>
                  <a:gd name="connsiteY11" fmla="*/ 316572 h 356065"/>
                  <a:gd name="connsiteX12" fmla="*/ 213191 w 1665362"/>
                  <a:gd name="connsiteY12" fmla="*/ 318702 h 356065"/>
                  <a:gd name="connsiteX13" fmla="*/ 137549 w 1665362"/>
                  <a:gd name="connsiteY13" fmla="*/ 310404 h 356065"/>
                  <a:gd name="connsiteX14" fmla="*/ 7742 w 1665362"/>
                  <a:gd name="connsiteY14" fmla="*/ 79585 h 356065"/>
                  <a:gd name="connsiteX15" fmla="*/ 9544 w 1665362"/>
                  <a:gd name="connsiteY15" fmla="*/ 76348 h 356065"/>
                  <a:gd name="connsiteX16" fmla="*/ 8608 w 1665362"/>
                  <a:gd name="connsiteY16" fmla="*/ 75284 h 356065"/>
                  <a:gd name="connsiteX17" fmla="*/ 14883 w 1665362"/>
                  <a:gd name="connsiteY17" fmla="*/ 54909 h 356065"/>
                  <a:gd name="connsiteX18" fmla="*/ 17066 w 1665362"/>
                  <a:gd name="connsiteY18" fmla="*/ 54312 h 356065"/>
                  <a:gd name="connsiteX19" fmla="*/ 106283 w 1665362"/>
                  <a:gd name="connsiteY19" fmla="*/ 25420 h 356065"/>
                  <a:gd name="connsiteX20" fmla="*/ 238363 w 1665362"/>
                  <a:gd name="connsiteY20" fmla="*/ 60980 h 356065"/>
                  <a:gd name="connsiteX21" fmla="*/ 380603 w 1665362"/>
                  <a:gd name="connsiteY21" fmla="*/ 35580 h 356065"/>
                  <a:gd name="connsiteX22" fmla="*/ 517763 w 1665362"/>
                  <a:gd name="connsiteY22" fmla="*/ 5100 h 356065"/>
                  <a:gd name="connsiteX23" fmla="*/ 695563 w 1665362"/>
                  <a:gd name="connsiteY23" fmla="*/ 35580 h 356065"/>
                  <a:gd name="connsiteX24" fmla="*/ 858123 w 1665362"/>
                  <a:gd name="connsiteY24" fmla="*/ 20 h 356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665362" h="356065">
                    <a:moveTo>
                      <a:pt x="858123" y="20"/>
                    </a:moveTo>
                    <a:cubicBezTo>
                      <a:pt x="925010" y="-827"/>
                      <a:pt x="1032536" y="26267"/>
                      <a:pt x="1096883" y="30500"/>
                    </a:cubicBezTo>
                    <a:cubicBezTo>
                      <a:pt x="1161230" y="34733"/>
                      <a:pt x="1244203" y="25420"/>
                      <a:pt x="1244203" y="25420"/>
                    </a:cubicBezTo>
                    <a:cubicBezTo>
                      <a:pt x="1300930" y="22880"/>
                      <a:pt x="1378823" y="15260"/>
                      <a:pt x="1437243" y="15260"/>
                    </a:cubicBezTo>
                    <a:cubicBezTo>
                      <a:pt x="1495663" y="15260"/>
                      <a:pt x="1547310" y="23727"/>
                      <a:pt x="1594723" y="25420"/>
                    </a:cubicBezTo>
                    <a:cubicBezTo>
                      <a:pt x="1606576" y="25843"/>
                      <a:pt x="1619171" y="30606"/>
                      <a:pt x="1631712" y="36374"/>
                    </a:cubicBezTo>
                    <a:lnTo>
                      <a:pt x="1665362" y="51961"/>
                    </a:lnTo>
                    <a:lnTo>
                      <a:pt x="1587404" y="305089"/>
                    </a:lnTo>
                    <a:cubicBezTo>
                      <a:pt x="1575483" y="343797"/>
                      <a:pt x="1532787" y="365003"/>
                      <a:pt x="1492040" y="352454"/>
                    </a:cubicBezTo>
                    <a:lnTo>
                      <a:pt x="1021738" y="207612"/>
                    </a:lnTo>
                    <a:lnTo>
                      <a:pt x="221668" y="317488"/>
                    </a:lnTo>
                    <a:lnTo>
                      <a:pt x="220861" y="316572"/>
                    </a:lnTo>
                    <a:lnTo>
                      <a:pt x="213191" y="318702"/>
                    </a:lnTo>
                    <a:cubicBezTo>
                      <a:pt x="188521" y="320762"/>
                      <a:pt x="162883" y="318206"/>
                      <a:pt x="137549" y="310404"/>
                    </a:cubicBezTo>
                    <a:cubicBezTo>
                      <a:pt x="36211" y="279194"/>
                      <a:pt x="-21906" y="175852"/>
                      <a:pt x="7742" y="79585"/>
                    </a:cubicBezTo>
                    <a:lnTo>
                      <a:pt x="9544" y="76348"/>
                    </a:lnTo>
                    <a:lnTo>
                      <a:pt x="8608" y="75284"/>
                    </a:lnTo>
                    <a:lnTo>
                      <a:pt x="14883" y="54909"/>
                    </a:lnTo>
                    <a:lnTo>
                      <a:pt x="17066" y="54312"/>
                    </a:lnTo>
                    <a:cubicBezTo>
                      <a:pt x="48498" y="41930"/>
                      <a:pt x="80883" y="24997"/>
                      <a:pt x="106283" y="25420"/>
                    </a:cubicBezTo>
                    <a:cubicBezTo>
                      <a:pt x="157083" y="26267"/>
                      <a:pt x="192643" y="59287"/>
                      <a:pt x="238363" y="60980"/>
                    </a:cubicBezTo>
                    <a:cubicBezTo>
                      <a:pt x="284083" y="62673"/>
                      <a:pt x="334036" y="44893"/>
                      <a:pt x="380603" y="35580"/>
                    </a:cubicBezTo>
                    <a:cubicBezTo>
                      <a:pt x="427170" y="26267"/>
                      <a:pt x="465270" y="5100"/>
                      <a:pt x="517763" y="5100"/>
                    </a:cubicBezTo>
                    <a:cubicBezTo>
                      <a:pt x="570256" y="5100"/>
                      <a:pt x="638836" y="36427"/>
                      <a:pt x="695563" y="35580"/>
                    </a:cubicBezTo>
                    <a:cubicBezTo>
                      <a:pt x="752290" y="34733"/>
                      <a:pt x="791236" y="867"/>
                      <a:pt x="858123" y="2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nl-BE"/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DDF4B00-0200-4206-AC02-BE5D8D2D2E89}"/>
                  </a:ext>
                </a:extLst>
              </p:cNvPr>
              <p:cNvGrpSpPr/>
              <p:nvPr/>
            </p:nvGrpSpPr>
            <p:grpSpPr>
              <a:xfrm>
                <a:off x="1073900" y="3204701"/>
                <a:ext cx="89500" cy="89500"/>
                <a:chOff x="731000" y="3229891"/>
                <a:chExt cx="89500" cy="89500"/>
              </a:xfrm>
            </p:grpSpPr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B2077DB6-3CE6-4554-8FD9-739297F4A07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DE1FBD6C-3A7A-4620-8D2D-5A1200C82D6D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FB73C786-945D-43A1-A6CD-D4ED3471D461}"/>
                  </a:ext>
                </a:extLst>
              </p:cNvPr>
              <p:cNvGrpSpPr/>
              <p:nvPr/>
            </p:nvGrpSpPr>
            <p:grpSpPr>
              <a:xfrm>
                <a:off x="1264937" y="3220859"/>
                <a:ext cx="89500" cy="89500"/>
                <a:chOff x="731000" y="3229891"/>
                <a:chExt cx="89500" cy="89500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FC256E14-312B-41DB-B51D-8488CE2B6D7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B910B418-E5A1-4EC6-8C87-EEAAC0D677B1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FAEDB996-8492-4F8B-8F42-55E2A1F918FC}"/>
                  </a:ext>
                </a:extLst>
              </p:cNvPr>
              <p:cNvGrpSpPr/>
              <p:nvPr/>
            </p:nvGrpSpPr>
            <p:grpSpPr>
              <a:xfrm>
                <a:off x="1172097" y="3287500"/>
                <a:ext cx="89500" cy="89500"/>
                <a:chOff x="731000" y="3229891"/>
                <a:chExt cx="89500" cy="89500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E628DC32-7B46-4309-8B71-A9F64E8AF2F3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4908669-83F1-4B1D-B664-48B90ED24A88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9F3372C-0499-4475-BED0-BA89F58EF141}"/>
                  </a:ext>
                </a:extLst>
              </p:cNvPr>
              <p:cNvGrpSpPr/>
              <p:nvPr/>
            </p:nvGrpSpPr>
            <p:grpSpPr>
              <a:xfrm>
                <a:off x="1424359" y="3144829"/>
                <a:ext cx="89500" cy="89500"/>
                <a:chOff x="731000" y="3229891"/>
                <a:chExt cx="89500" cy="89500"/>
              </a:xfrm>
            </p:grpSpPr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88669188-532C-4E74-9D04-EE223550AA44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52CF3D3-3C5F-4295-B66B-A34CB6369055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EC809D3C-0AC4-4FAA-B3BB-399A393BA0D8}"/>
                  </a:ext>
                </a:extLst>
              </p:cNvPr>
              <p:cNvGrpSpPr/>
              <p:nvPr/>
            </p:nvGrpSpPr>
            <p:grpSpPr>
              <a:xfrm>
                <a:off x="1394515" y="3267601"/>
                <a:ext cx="89500" cy="89500"/>
                <a:chOff x="731000" y="3229891"/>
                <a:chExt cx="89500" cy="89500"/>
              </a:xfrm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392521B0-E389-427B-B091-7BBB5A3E08DA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EBE21F7C-D893-43CD-8DD7-E3E2C6C9A90C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8C3733A3-85D4-454C-96E8-E7B88161A103}"/>
                  </a:ext>
                </a:extLst>
              </p:cNvPr>
              <p:cNvGrpSpPr/>
              <p:nvPr/>
            </p:nvGrpSpPr>
            <p:grpSpPr>
              <a:xfrm>
                <a:off x="2070941" y="3196737"/>
                <a:ext cx="89500" cy="89500"/>
                <a:chOff x="731000" y="3229891"/>
                <a:chExt cx="89500" cy="89500"/>
              </a:xfrm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F5AC13D0-0EEA-46E4-8C05-32825C80909C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ABEFA175-4785-41F4-B9DA-64457E4EB4E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EF69644B-5B2D-4C61-A15B-E2259FB979C7}"/>
                  </a:ext>
                </a:extLst>
              </p:cNvPr>
              <p:cNvGrpSpPr/>
              <p:nvPr/>
            </p:nvGrpSpPr>
            <p:grpSpPr>
              <a:xfrm>
                <a:off x="1615167" y="3185598"/>
                <a:ext cx="89500" cy="89500"/>
                <a:chOff x="731000" y="3229891"/>
                <a:chExt cx="89500" cy="89500"/>
              </a:xfrm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EFBB0DC1-BD6B-43A8-B536-E69E20528258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CC51BB68-37AB-4D1F-80A4-CB7725246A7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4873A1FC-9AC4-42D0-845B-06373B913B56}"/>
                  </a:ext>
                </a:extLst>
              </p:cNvPr>
              <p:cNvGrpSpPr/>
              <p:nvPr/>
            </p:nvGrpSpPr>
            <p:grpSpPr>
              <a:xfrm>
                <a:off x="2438862" y="3300994"/>
                <a:ext cx="89500" cy="89500"/>
                <a:chOff x="731000" y="3229891"/>
                <a:chExt cx="89500" cy="89500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9C923D2E-5C03-4AB0-A5C0-1D5A9EF1D97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EB2B457D-CF0B-4A10-A464-BAB6D5415446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1E86F9B-E338-42F1-A8AF-757189F7B0B3}"/>
                  </a:ext>
                </a:extLst>
              </p:cNvPr>
              <p:cNvGrpSpPr/>
              <p:nvPr/>
            </p:nvGrpSpPr>
            <p:grpSpPr>
              <a:xfrm>
                <a:off x="1778371" y="3126043"/>
                <a:ext cx="89500" cy="89500"/>
                <a:chOff x="731000" y="3229891"/>
                <a:chExt cx="89500" cy="89500"/>
              </a:xfrm>
            </p:grpSpPr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92934786-DB99-4E56-9E82-2A98E64A2153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B898E4DC-CF6E-4347-B410-A2B7625BFE77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918DAF2-4D0D-4CC9-B832-FA8FE8054F68}"/>
                  </a:ext>
                </a:extLst>
              </p:cNvPr>
              <p:cNvGrpSpPr/>
              <p:nvPr/>
            </p:nvGrpSpPr>
            <p:grpSpPr>
              <a:xfrm>
                <a:off x="1903757" y="3144179"/>
                <a:ext cx="89500" cy="89500"/>
                <a:chOff x="731000" y="3229891"/>
                <a:chExt cx="89500" cy="89500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186E0DA8-0F67-472E-9F4A-3AA2178F1D2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D208EB17-B192-49E2-889D-15B372D935DC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F92C101-C6C9-4EB4-B4C9-7DBFED1CD09A}"/>
                  </a:ext>
                </a:extLst>
              </p:cNvPr>
              <p:cNvGrpSpPr/>
              <p:nvPr/>
            </p:nvGrpSpPr>
            <p:grpSpPr>
              <a:xfrm>
                <a:off x="2220209" y="3152014"/>
                <a:ext cx="89500" cy="89500"/>
                <a:chOff x="731000" y="3229891"/>
                <a:chExt cx="89500" cy="89500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E181443B-C851-4D5A-8BE9-52DA6706A2DB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6D38B4F3-5C68-4658-8F4C-418DD88365CB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1420943F-24C4-4B30-B00B-9A93366E6D9B}"/>
                  </a:ext>
                </a:extLst>
              </p:cNvPr>
              <p:cNvGrpSpPr/>
              <p:nvPr/>
            </p:nvGrpSpPr>
            <p:grpSpPr>
              <a:xfrm>
                <a:off x="2287068" y="3288060"/>
                <a:ext cx="89500" cy="89500"/>
                <a:chOff x="731000" y="3229891"/>
                <a:chExt cx="89500" cy="89500"/>
              </a:xfrm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88CBA06F-7ABE-4E1E-AE68-69EB3DB7D9F6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F37E0198-BAA4-41FC-A331-CEB3785F8E4B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DE9AB15E-1B45-4F9A-9966-ED211992F0B1}"/>
                  </a:ext>
                </a:extLst>
              </p:cNvPr>
              <p:cNvGrpSpPr/>
              <p:nvPr/>
            </p:nvGrpSpPr>
            <p:grpSpPr>
              <a:xfrm>
                <a:off x="2407078" y="3178712"/>
                <a:ext cx="89500" cy="89500"/>
                <a:chOff x="731000" y="3229891"/>
                <a:chExt cx="89500" cy="89500"/>
              </a:xfrm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1B11052B-7ECD-44D9-B386-A45D915019D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A2AE3A8A-19B4-4A9D-9A14-515EBF321B4E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DF28B6A-851D-473E-8436-E92F419A302D}"/>
                  </a:ext>
                </a:extLst>
              </p:cNvPr>
              <p:cNvGrpSpPr/>
              <p:nvPr/>
            </p:nvGrpSpPr>
            <p:grpSpPr>
              <a:xfrm>
                <a:off x="1515393" y="3228717"/>
                <a:ext cx="89500" cy="89500"/>
                <a:chOff x="731000" y="3229891"/>
                <a:chExt cx="89500" cy="89500"/>
              </a:xfrm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EB84BD68-12AF-4E33-9AE4-B9DB078892F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C6B6B334-D1A1-4FD4-99EF-96ECF854A63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313D2A58-4619-4EF4-B993-95BC43B67FF7}"/>
                  </a:ext>
                </a:extLst>
              </p:cNvPr>
              <p:cNvGrpSpPr/>
              <p:nvPr/>
            </p:nvGrpSpPr>
            <p:grpSpPr>
              <a:xfrm>
                <a:off x="1718458" y="3220628"/>
                <a:ext cx="89500" cy="89500"/>
                <a:chOff x="731000" y="3229891"/>
                <a:chExt cx="89500" cy="89500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EB39EF51-515F-43BF-99A9-6FB08D0E5149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28BB4CA1-A541-434A-B02D-EF384A9D288D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FB91E05-0E9A-4F4B-90FE-23966922F3B4}"/>
                </a:ext>
              </a:extLst>
            </p:cNvPr>
            <p:cNvGrpSpPr/>
            <p:nvPr/>
          </p:nvGrpSpPr>
          <p:grpSpPr>
            <a:xfrm>
              <a:off x="-2800002" y="3157292"/>
              <a:ext cx="77265" cy="77265"/>
              <a:chOff x="731000" y="3229891"/>
              <a:chExt cx="89500" cy="895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86F80BD-03A1-4D8F-A76C-3CFF35FD3FAA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5CAE6BDA-940D-485C-90DC-61BBC182348F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E995FA3-0738-4CF9-B20E-CD11CDBEDFE4}"/>
                </a:ext>
              </a:extLst>
            </p:cNvPr>
            <p:cNvGrpSpPr/>
            <p:nvPr/>
          </p:nvGrpSpPr>
          <p:grpSpPr>
            <a:xfrm>
              <a:off x="-2695373" y="3288179"/>
              <a:ext cx="77265" cy="77265"/>
              <a:chOff x="731000" y="3229891"/>
              <a:chExt cx="89500" cy="89500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3FEF1F4-F4C7-4228-B0C7-4AC6C18C61B2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4466115-33DB-4665-B313-966BD4EA27B9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E3BB306-9708-4F39-8EAC-CF2D0302B249}"/>
                </a:ext>
              </a:extLst>
            </p:cNvPr>
            <p:cNvGrpSpPr/>
            <p:nvPr/>
          </p:nvGrpSpPr>
          <p:grpSpPr>
            <a:xfrm>
              <a:off x="-2563806" y="3419745"/>
              <a:ext cx="77265" cy="77265"/>
              <a:chOff x="731000" y="3229891"/>
              <a:chExt cx="89500" cy="89500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6E8F1398-75B4-48B2-B053-6CBD04EEED16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2DFF62F5-9B6A-4C85-BC2A-BF998CFBE103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FC1360A-4C63-43C0-B963-0F65A31277CB}"/>
                </a:ext>
              </a:extLst>
            </p:cNvPr>
            <p:cNvGrpSpPr/>
            <p:nvPr/>
          </p:nvGrpSpPr>
          <p:grpSpPr>
            <a:xfrm>
              <a:off x="-2668687" y="3171152"/>
              <a:ext cx="77265" cy="77265"/>
              <a:chOff x="731000" y="3229891"/>
              <a:chExt cx="89500" cy="89500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CE79EF19-3619-4625-957B-C50DB7D94C53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16D87E3D-3AC4-44A1-BBF9-D477A3DE0658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ADDB38A-DF90-47AE-9ECF-6B08A2A08174}"/>
                </a:ext>
              </a:extLst>
            </p:cNvPr>
            <p:cNvGrpSpPr/>
            <p:nvPr/>
          </p:nvGrpSpPr>
          <p:grpSpPr>
            <a:xfrm>
              <a:off x="-2746688" y="3445855"/>
              <a:ext cx="77265" cy="77265"/>
              <a:chOff x="731000" y="3229891"/>
              <a:chExt cx="89500" cy="895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9D998D-6116-436C-86D2-3BF10071E337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91CA2EF-1425-4E10-A64C-3046BDD57F1B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3B84D3C-2593-4D9C-8B90-99CF92BDA59F}"/>
                </a:ext>
              </a:extLst>
            </p:cNvPr>
            <p:cNvGrpSpPr/>
            <p:nvPr/>
          </p:nvGrpSpPr>
          <p:grpSpPr>
            <a:xfrm>
              <a:off x="-2640094" y="3568940"/>
              <a:ext cx="77265" cy="77265"/>
              <a:chOff x="731000" y="3229891"/>
              <a:chExt cx="89500" cy="89500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8E53ED96-0B34-41E3-9C22-59A8A57C8F2C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5C1006E5-4E0A-4E4F-8E42-49202994530B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A2351EE-FF85-418B-9F57-4035D4F8291F}"/>
                </a:ext>
              </a:extLst>
            </p:cNvPr>
            <p:cNvGrpSpPr/>
            <p:nvPr/>
          </p:nvGrpSpPr>
          <p:grpSpPr>
            <a:xfrm>
              <a:off x="-2522173" y="3701196"/>
              <a:ext cx="77265" cy="77265"/>
              <a:chOff x="731000" y="3229891"/>
              <a:chExt cx="89500" cy="89500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A0F1686B-C32A-4409-ACE9-B58988BAE458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C6B9E0C-80E8-4697-A254-72C8750445E9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pic>
        <p:nvPicPr>
          <p:cNvPr id="126" name="Graphic 125" descr="Recycle with solid fill">
            <a:extLst>
              <a:ext uri="{FF2B5EF4-FFF2-40B4-BE49-F238E27FC236}">
                <a16:creationId xmlns:a16="http://schemas.microsoft.com/office/drawing/2014/main" id="{9CE57A9E-3316-4180-A163-93CFA361F9B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9506" y="4832232"/>
            <a:ext cx="627215" cy="627215"/>
          </a:xfrm>
          <a:prstGeom prst="rect">
            <a:avLst/>
          </a:prstGeom>
        </p:spPr>
      </p:pic>
      <p:pic>
        <p:nvPicPr>
          <p:cNvPr id="123" name="Picture 26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42DD0126-D9BD-4187-8853-DA449BC42EA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10749" r="4886" b="10749"/>
          <a:stretch/>
        </p:blipFill>
        <p:spPr>
          <a:xfrm>
            <a:off x="10079426" y="89671"/>
            <a:ext cx="2034205" cy="827846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950254D6-7E87-9A4A-8C3F-E31F748E4A4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t="15974" r="6544" b="15609"/>
          <a:stretch/>
        </p:blipFill>
        <p:spPr>
          <a:xfrm>
            <a:off x="19397" y="41950"/>
            <a:ext cx="2548233" cy="99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9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427EC9-83CA-4ECA-81D4-D1AAAD742A6B}"/>
              </a:ext>
            </a:extLst>
          </p:cNvPr>
          <p:cNvSpPr txBox="1"/>
          <p:nvPr/>
        </p:nvSpPr>
        <p:spPr>
          <a:xfrm>
            <a:off x="906025" y="1775685"/>
            <a:ext cx="929140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5400" dirty="0"/>
          </a:p>
          <a:p>
            <a:r>
              <a:rPr lang="nl-BE" sz="5400" dirty="0" err="1"/>
              <a:t>Thank</a:t>
            </a:r>
            <a:r>
              <a:rPr lang="nl-BE" sz="5400" dirty="0"/>
              <a:t> </a:t>
            </a:r>
            <a:r>
              <a:rPr lang="nl-BE" sz="5400" dirty="0" err="1"/>
              <a:t>you</a:t>
            </a:r>
            <a:r>
              <a:rPr lang="nl-BE" sz="5400" dirty="0"/>
              <a:t> </a:t>
            </a:r>
            <a:r>
              <a:rPr lang="nl-BE" sz="5400" dirty="0" err="1"/>
              <a:t>for</a:t>
            </a:r>
            <a:r>
              <a:rPr lang="nl-BE" sz="5400" dirty="0"/>
              <a:t> </a:t>
            </a:r>
            <a:r>
              <a:rPr lang="nl-BE" sz="5400" dirty="0" err="1"/>
              <a:t>your</a:t>
            </a:r>
            <a:r>
              <a:rPr lang="nl-BE" sz="5400" dirty="0"/>
              <a:t> attention!</a:t>
            </a:r>
            <a:endParaRPr lang="en-US" sz="5400" dirty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en-US" sz="5400" dirty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en-US" sz="5400" dirty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en-US" sz="5400" dirty="0"/>
          </a:p>
          <a:p>
            <a:pPr marL="285750" indent="-285750">
              <a:buFontTx/>
              <a:buChar char="-"/>
            </a:pPr>
            <a:endParaRPr lang="en-US" sz="5400" dirty="0"/>
          </a:p>
          <a:p>
            <a:pPr marL="285750" indent="-285750">
              <a:buFontTx/>
              <a:buChar char="-"/>
            </a:pPr>
            <a:endParaRPr lang="nl-BE" sz="5400" dirty="0"/>
          </a:p>
          <a:p>
            <a:endParaRPr lang="nl-BE" sz="5400" dirty="0"/>
          </a:p>
        </p:txBody>
      </p:sp>
      <p:sp>
        <p:nvSpPr>
          <p:cNvPr id="6" name="Titel 5"/>
          <p:cNvSpPr txBox="1">
            <a:spLocks/>
          </p:cNvSpPr>
          <p:nvPr/>
        </p:nvSpPr>
        <p:spPr>
          <a:xfrm>
            <a:off x="2664375" y="485300"/>
            <a:ext cx="11213738" cy="9218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BE" sz="5400" dirty="0">
              <a:latin typeface="+mn-lt"/>
            </a:endParaRPr>
          </a:p>
        </p:txBody>
      </p:sp>
      <p:pic>
        <p:nvPicPr>
          <p:cNvPr id="4" name="Graphic 3" descr="Earth globe: Americas">
            <a:extLst>
              <a:ext uri="{FF2B5EF4-FFF2-40B4-BE49-F238E27FC236}">
                <a16:creationId xmlns:a16="http://schemas.microsoft.com/office/drawing/2014/main" id="{3D0BA4F6-9CD5-41C0-937A-8EBC508CB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4685" y="4274274"/>
            <a:ext cx="2583726" cy="258372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5" name="Afbeelding 290" descr="Afbeelding met vogel, staand&#10;&#10;Automatisch gegenereerde beschrijving">
            <a:extLst>
              <a:ext uri="{FF2B5EF4-FFF2-40B4-BE49-F238E27FC236}">
                <a16:creationId xmlns:a16="http://schemas.microsoft.com/office/drawing/2014/main" id="{BB2CD79D-FFEC-4A62-A44C-E32BE50BAE2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70" y="3037329"/>
            <a:ext cx="1583416" cy="1583416"/>
          </a:xfrm>
          <a:prstGeom prst="rect">
            <a:avLst/>
          </a:prstGeom>
        </p:spPr>
      </p:pic>
      <p:pic>
        <p:nvPicPr>
          <p:cNvPr id="7" name="Graphic 6" descr="Splash with solid fill">
            <a:extLst>
              <a:ext uri="{FF2B5EF4-FFF2-40B4-BE49-F238E27FC236}">
                <a16:creationId xmlns:a16="http://schemas.microsoft.com/office/drawing/2014/main" id="{C7E9BDC8-D3FB-4AC7-81CD-67B7751451E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53123" y="4228077"/>
            <a:ext cx="321088" cy="321088"/>
          </a:xfrm>
          <a:prstGeom prst="rect">
            <a:avLst/>
          </a:prstGeom>
        </p:spPr>
      </p:pic>
      <p:pic>
        <p:nvPicPr>
          <p:cNvPr id="8" name="Graphic 7" descr="Splash with solid fill">
            <a:extLst>
              <a:ext uri="{FF2B5EF4-FFF2-40B4-BE49-F238E27FC236}">
                <a16:creationId xmlns:a16="http://schemas.microsoft.com/office/drawing/2014/main" id="{6FE9F0D6-1F41-464B-AEFC-7B64C570CA6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81441" y="4503960"/>
            <a:ext cx="321088" cy="321088"/>
          </a:xfrm>
          <a:prstGeom prst="rect">
            <a:avLst/>
          </a:prstGeom>
        </p:spPr>
      </p:pic>
      <p:sp>
        <p:nvSpPr>
          <p:cNvPr id="9" name="Arc 8">
            <a:extLst>
              <a:ext uri="{FF2B5EF4-FFF2-40B4-BE49-F238E27FC236}">
                <a16:creationId xmlns:a16="http://schemas.microsoft.com/office/drawing/2014/main" id="{F63334CA-C954-456A-BCC1-22AEC8FA4453}"/>
              </a:ext>
            </a:extLst>
          </p:cNvPr>
          <p:cNvSpPr>
            <a:spLocks noChangeAspect="1"/>
          </p:cNvSpPr>
          <p:nvPr/>
        </p:nvSpPr>
        <p:spPr>
          <a:xfrm>
            <a:off x="9706009" y="4566300"/>
            <a:ext cx="1938483" cy="1938483"/>
          </a:xfrm>
          <a:prstGeom prst="arc">
            <a:avLst>
              <a:gd name="adj1" fmla="val 20123337"/>
              <a:gd name="adj2" fmla="val 16728999"/>
            </a:avLst>
          </a:prstGeom>
          <a:ln w="57150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Graphic 9" descr="Splash with solid fill">
            <a:extLst>
              <a:ext uri="{FF2B5EF4-FFF2-40B4-BE49-F238E27FC236}">
                <a16:creationId xmlns:a16="http://schemas.microsoft.com/office/drawing/2014/main" id="{3EE94D19-2284-47CD-87A1-A389E2CAA6F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53122" y="4656450"/>
            <a:ext cx="321088" cy="321088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8AEC766C-BF67-4363-86D5-D81605B29B9E}"/>
              </a:ext>
            </a:extLst>
          </p:cNvPr>
          <p:cNvSpPr/>
          <p:nvPr/>
        </p:nvSpPr>
        <p:spPr>
          <a:xfrm rot="6060321">
            <a:off x="10903300" y="4174890"/>
            <a:ext cx="168845" cy="17998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7C3BB0-4F82-4C64-8561-FC433713CCFF}"/>
              </a:ext>
            </a:extLst>
          </p:cNvPr>
          <p:cNvGrpSpPr/>
          <p:nvPr/>
        </p:nvGrpSpPr>
        <p:grpSpPr>
          <a:xfrm>
            <a:off x="9261861" y="5875653"/>
            <a:ext cx="874179" cy="651632"/>
            <a:chOff x="1888106" y="1867213"/>
            <a:chExt cx="1347470" cy="1751926"/>
          </a:xfrm>
        </p:grpSpPr>
        <p:sp>
          <p:nvSpPr>
            <p:cNvPr id="13" name="Ovaal 324">
              <a:extLst>
                <a:ext uri="{FF2B5EF4-FFF2-40B4-BE49-F238E27FC236}">
                  <a16:creationId xmlns:a16="http://schemas.microsoft.com/office/drawing/2014/main" id="{2CAD0DCE-E581-428E-BCB8-F21597FA5F3E}"/>
                </a:ext>
              </a:extLst>
            </p:cNvPr>
            <p:cNvSpPr/>
            <p:nvPr/>
          </p:nvSpPr>
          <p:spPr>
            <a:xfrm>
              <a:off x="2301491" y="2457518"/>
              <a:ext cx="514725" cy="1094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134F94E-C887-4FB8-9DEB-C5329917E136}"/>
                </a:ext>
              </a:extLst>
            </p:cNvPr>
            <p:cNvSpPr/>
            <p:nvPr/>
          </p:nvSpPr>
          <p:spPr>
            <a:xfrm>
              <a:off x="1888106" y="1867213"/>
              <a:ext cx="1347470" cy="1751926"/>
            </a:xfrm>
            <a:custGeom>
              <a:avLst/>
              <a:gdLst>
                <a:gd name="connsiteX0" fmla="*/ 499174 w 1347470"/>
                <a:gd name="connsiteY0" fmla="*/ 0 h 1751926"/>
                <a:gd name="connsiteX1" fmla="*/ 842320 w 1347470"/>
                <a:gd name="connsiteY1" fmla="*/ 0 h 1751926"/>
                <a:gd name="connsiteX2" fmla="*/ 928109 w 1347470"/>
                <a:gd name="connsiteY2" fmla="*/ 85789 h 1751926"/>
                <a:gd name="connsiteX3" fmla="*/ 928109 w 1347470"/>
                <a:gd name="connsiteY3" fmla="*/ 632649 h 1751926"/>
                <a:gd name="connsiteX4" fmla="*/ 1326427 w 1347470"/>
                <a:gd name="connsiteY4" fmla="*/ 1446424 h 1751926"/>
                <a:gd name="connsiteX5" fmla="*/ 1325680 w 1347470"/>
                <a:gd name="connsiteY5" fmla="*/ 1447581 h 1751926"/>
                <a:gd name="connsiteX6" fmla="*/ 1330703 w 1347470"/>
                <a:gd name="connsiteY6" fmla="*/ 1455031 h 1751926"/>
                <a:gd name="connsiteX7" fmla="*/ 1347470 w 1347470"/>
                <a:gd name="connsiteY7" fmla="*/ 1538080 h 1751926"/>
                <a:gd name="connsiteX8" fmla="*/ 1134110 w 1347470"/>
                <a:gd name="connsiteY8" fmla="*/ 1751440 h 1751926"/>
                <a:gd name="connsiteX9" fmla="*/ 1129870 w 1347470"/>
                <a:gd name="connsiteY9" fmla="*/ 1750584 h 1751926"/>
                <a:gd name="connsiteX10" fmla="*/ 1129003 w 1347470"/>
                <a:gd name="connsiteY10" fmla="*/ 1751926 h 1751926"/>
                <a:gd name="connsiteX11" fmla="*/ 215333 w 1347470"/>
                <a:gd name="connsiteY11" fmla="*/ 1751926 h 1751926"/>
                <a:gd name="connsiteX12" fmla="*/ 214806 w 1347470"/>
                <a:gd name="connsiteY12" fmla="*/ 1751148 h 1751926"/>
                <a:gd name="connsiteX13" fmla="*/ 213360 w 1347470"/>
                <a:gd name="connsiteY13" fmla="*/ 1751440 h 1751926"/>
                <a:gd name="connsiteX14" fmla="*/ 0 w 1347470"/>
                <a:gd name="connsiteY14" fmla="*/ 1538080 h 1751926"/>
                <a:gd name="connsiteX15" fmla="*/ 4335 w 1347470"/>
                <a:gd name="connsiteY15" fmla="*/ 1495081 h 1751926"/>
                <a:gd name="connsiteX16" fmla="*/ 15907 w 1347470"/>
                <a:gd name="connsiteY16" fmla="*/ 1457801 h 1751926"/>
                <a:gd name="connsiteX17" fmla="*/ 15769 w 1347470"/>
                <a:gd name="connsiteY17" fmla="*/ 1457597 h 1751926"/>
                <a:gd name="connsiteX18" fmla="*/ 16320 w 1347470"/>
                <a:gd name="connsiteY18" fmla="*/ 1456473 h 1751926"/>
                <a:gd name="connsiteX19" fmla="*/ 16767 w 1347470"/>
                <a:gd name="connsiteY19" fmla="*/ 1455031 h 1751926"/>
                <a:gd name="connsiteX20" fmla="*/ 17709 w 1347470"/>
                <a:gd name="connsiteY20" fmla="*/ 1453634 h 1751926"/>
                <a:gd name="connsiteX21" fmla="*/ 413385 w 1347470"/>
                <a:gd name="connsiteY21" fmla="*/ 645257 h 1751926"/>
                <a:gd name="connsiteX22" fmla="*/ 413385 w 1347470"/>
                <a:gd name="connsiteY22" fmla="*/ 85789 h 1751926"/>
                <a:gd name="connsiteX23" fmla="*/ 499174 w 1347470"/>
                <a:gd name="connsiteY23" fmla="*/ 0 h 175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470" h="1751926">
                  <a:moveTo>
                    <a:pt x="499174" y="0"/>
                  </a:moveTo>
                  <a:lnTo>
                    <a:pt x="842320" y="0"/>
                  </a:lnTo>
                  <a:cubicBezTo>
                    <a:pt x="889700" y="0"/>
                    <a:pt x="928109" y="38409"/>
                    <a:pt x="928109" y="85789"/>
                  </a:cubicBezTo>
                  <a:lnTo>
                    <a:pt x="928109" y="632649"/>
                  </a:lnTo>
                  <a:lnTo>
                    <a:pt x="1326427" y="1446424"/>
                  </a:lnTo>
                  <a:lnTo>
                    <a:pt x="1325680" y="1447581"/>
                  </a:lnTo>
                  <a:lnTo>
                    <a:pt x="1330703" y="1455031"/>
                  </a:lnTo>
                  <a:cubicBezTo>
                    <a:pt x="1341500" y="1480557"/>
                    <a:pt x="1347470" y="1508622"/>
                    <a:pt x="1347470" y="1538080"/>
                  </a:cubicBezTo>
                  <a:cubicBezTo>
                    <a:pt x="1347470" y="1655915"/>
                    <a:pt x="1251945" y="1751440"/>
                    <a:pt x="1134110" y="1751440"/>
                  </a:cubicBezTo>
                  <a:lnTo>
                    <a:pt x="1129870" y="1750584"/>
                  </a:lnTo>
                  <a:lnTo>
                    <a:pt x="1129003" y="1751926"/>
                  </a:lnTo>
                  <a:lnTo>
                    <a:pt x="215333" y="1751926"/>
                  </a:lnTo>
                  <a:lnTo>
                    <a:pt x="214806" y="1751148"/>
                  </a:lnTo>
                  <a:lnTo>
                    <a:pt x="213360" y="1751440"/>
                  </a:lnTo>
                  <a:cubicBezTo>
                    <a:pt x="95525" y="1751440"/>
                    <a:pt x="0" y="1655915"/>
                    <a:pt x="0" y="1538080"/>
                  </a:cubicBezTo>
                  <a:cubicBezTo>
                    <a:pt x="0" y="1523351"/>
                    <a:pt x="1493" y="1508970"/>
                    <a:pt x="4335" y="1495081"/>
                  </a:cubicBezTo>
                  <a:lnTo>
                    <a:pt x="15907" y="1457801"/>
                  </a:lnTo>
                  <a:lnTo>
                    <a:pt x="15769" y="1457597"/>
                  </a:lnTo>
                  <a:lnTo>
                    <a:pt x="16320" y="1456473"/>
                  </a:lnTo>
                  <a:lnTo>
                    <a:pt x="16767" y="1455031"/>
                  </a:lnTo>
                  <a:lnTo>
                    <a:pt x="17709" y="1453634"/>
                  </a:lnTo>
                  <a:lnTo>
                    <a:pt x="413385" y="645257"/>
                  </a:lnTo>
                  <a:lnTo>
                    <a:pt x="413385" y="85789"/>
                  </a:lnTo>
                  <a:cubicBezTo>
                    <a:pt x="413385" y="38409"/>
                    <a:pt x="451794" y="0"/>
                    <a:pt x="49917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97B82FC-92C3-4FD5-933A-5AD8A28EFEDE}"/>
                </a:ext>
              </a:extLst>
            </p:cNvPr>
            <p:cNvSpPr/>
            <p:nvPr/>
          </p:nvSpPr>
          <p:spPr>
            <a:xfrm>
              <a:off x="2070586" y="2912074"/>
              <a:ext cx="999305" cy="594767"/>
            </a:xfrm>
            <a:custGeom>
              <a:avLst/>
              <a:gdLst>
                <a:gd name="connsiteX0" fmla="*/ 214144 w 999305"/>
                <a:gd name="connsiteY0" fmla="*/ 0 h 594767"/>
                <a:gd name="connsiteX1" fmla="*/ 385594 w 999305"/>
                <a:gd name="connsiteY1" fmla="*/ 60960 h 594767"/>
                <a:gd name="connsiteX2" fmla="*/ 595144 w 999305"/>
                <a:gd name="connsiteY2" fmla="*/ 45720 h 594767"/>
                <a:gd name="connsiteX3" fmla="*/ 755164 w 999305"/>
                <a:gd name="connsiteY3" fmla="*/ 19050 h 594767"/>
                <a:gd name="connsiteX4" fmla="*/ 802611 w 999305"/>
                <a:gd name="connsiteY4" fmla="*/ 36314 h 594767"/>
                <a:gd name="connsiteX5" fmla="*/ 833209 w 999305"/>
                <a:gd name="connsiteY5" fmla="*/ 53748 h 594767"/>
                <a:gd name="connsiteX6" fmla="*/ 983699 w 999305"/>
                <a:gd name="connsiteY6" fmla="*/ 365234 h 594767"/>
                <a:gd name="connsiteX7" fmla="*/ 983145 w 999305"/>
                <a:gd name="connsiteY7" fmla="*/ 366103 h 594767"/>
                <a:gd name="connsiteX8" fmla="*/ 986870 w 999305"/>
                <a:gd name="connsiteY8" fmla="*/ 371701 h 594767"/>
                <a:gd name="connsiteX9" fmla="*/ 999305 w 999305"/>
                <a:gd name="connsiteY9" fmla="*/ 434098 h 594767"/>
                <a:gd name="connsiteX10" fmla="*/ 841074 w 999305"/>
                <a:gd name="connsiteY10" fmla="*/ 594402 h 594767"/>
                <a:gd name="connsiteX11" fmla="*/ 837930 w 999305"/>
                <a:gd name="connsiteY11" fmla="*/ 593759 h 594767"/>
                <a:gd name="connsiteX12" fmla="*/ 837287 w 999305"/>
                <a:gd name="connsiteY12" fmla="*/ 594767 h 594767"/>
                <a:gd name="connsiteX13" fmla="*/ 159694 w 999305"/>
                <a:gd name="connsiteY13" fmla="*/ 594767 h 594767"/>
                <a:gd name="connsiteX14" fmla="*/ 159304 w 999305"/>
                <a:gd name="connsiteY14" fmla="*/ 594183 h 594767"/>
                <a:gd name="connsiteX15" fmla="*/ 158231 w 999305"/>
                <a:gd name="connsiteY15" fmla="*/ 594402 h 594767"/>
                <a:gd name="connsiteX16" fmla="*/ 0 w 999305"/>
                <a:gd name="connsiteY16" fmla="*/ 434098 h 594767"/>
                <a:gd name="connsiteX17" fmla="*/ 3215 w 999305"/>
                <a:gd name="connsiteY17" fmla="*/ 401791 h 594767"/>
                <a:gd name="connsiteX18" fmla="*/ 11797 w 999305"/>
                <a:gd name="connsiteY18" fmla="*/ 373782 h 594767"/>
                <a:gd name="connsiteX19" fmla="*/ 11695 w 999305"/>
                <a:gd name="connsiteY19" fmla="*/ 373628 h 594767"/>
                <a:gd name="connsiteX20" fmla="*/ 12103 w 999305"/>
                <a:gd name="connsiteY20" fmla="*/ 372784 h 594767"/>
                <a:gd name="connsiteX21" fmla="*/ 12435 w 999305"/>
                <a:gd name="connsiteY21" fmla="*/ 371701 h 594767"/>
                <a:gd name="connsiteX22" fmla="*/ 13133 w 999305"/>
                <a:gd name="connsiteY22" fmla="*/ 370651 h 594767"/>
                <a:gd name="connsiteX23" fmla="*/ 190275 w 999305"/>
                <a:gd name="connsiteY23" fmla="*/ 4005 h 59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9305" h="594767">
                  <a:moveTo>
                    <a:pt x="214144" y="0"/>
                  </a:moveTo>
                  <a:cubicBezTo>
                    <a:pt x="258594" y="4445"/>
                    <a:pt x="322094" y="53340"/>
                    <a:pt x="385594" y="60960"/>
                  </a:cubicBezTo>
                  <a:cubicBezTo>
                    <a:pt x="449094" y="68580"/>
                    <a:pt x="533549" y="52705"/>
                    <a:pt x="595144" y="45720"/>
                  </a:cubicBezTo>
                  <a:cubicBezTo>
                    <a:pt x="656739" y="38735"/>
                    <a:pt x="698649" y="12700"/>
                    <a:pt x="755164" y="19050"/>
                  </a:cubicBezTo>
                  <a:cubicBezTo>
                    <a:pt x="769293" y="20638"/>
                    <a:pt x="785604" y="27464"/>
                    <a:pt x="802611" y="36314"/>
                  </a:cubicBezTo>
                  <a:lnTo>
                    <a:pt x="833209" y="53748"/>
                  </a:lnTo>
                  <a:lnTo>
                    <a:pt x="983699" y="365234"/>
                  </a:lnTo>
                  <a:lnTo>
                    <a:pt x="983145" y="366103"/>
                  </a:lnTo>
                  <a:lnTo>
                    <a:pt x="986870" y="371701"/>
                  </a:lnTo>
                  <a:cubicBezTo>
                    <a:pt x="994878" y="390879"/>
                    <a:pt x="999305" y="411965"/>
                    <a:pt x="999305" y="434098"/>
                  </a:cubicBezTo>
                  <a:cubicBezTo>
                    <a:pt x="999305" y="522631"/>
                    <a:pt x="928462" y="594402"/>
                    <a:pt x="841074" y="594402"/>
                  </a:cubicBezTo>
                  <a:lnTo>
                    <a:pt x="837930" y="593759"/>
                  </a:lnTo>
                  <a:lnTo>
                    <a:pt x="837287" y="594767"/>
                  </a:lnTo>
                  <a:lnTo>
                    <a:pt x="159694" y="594767"/>
                  </a:lnTo>
                  <a:lnTo>
                    <a:pt x="159304" y="594183"/>
                  </a:lnTo>
                  <a:lnTo>
                    <a:pt x="158231" y="594402"/>
                  </a:lnTo>
                  <a:cubicBezTo>
                    <a:pt x="70843" y="594402"/>
                    <a:pt x="0" y="522631"/>
                    <a:pt x="0" y="434098"/>
                  </a:cubicBezTo>
                  <a:cubicBezTo>
                    <a:pt x="0" y="423031"/>
                    <a:pt x="1107" y="412227"/>
                    <a:pt x="3215" y="401791"/>
                  </a:cubicBezTo>
                  <a:lnTo>
                    <a:pt x="11797" y="373782"/>
                  </a:lnTo>
                  <a:lnTo>
                    <a:pt x="11695" y="373628"/>
                  </a:lnTo>
                  <a:lnTo>
                    <a:pt x="12103" y="372784"/>
                  </a:lnTo>
                  <a:lnTo>
                    <a:pt x="12435" y="371701"/>
                  </a:lnTo>
                  <a:lnTo>
                    <a:pt x="13133" y="370651"/>
                  </a:lnTo>
                  <a:lnTo>
                    <a:pt x="190275" y="400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BE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0C59BB-C6DE-494F-ADAA-9217DD5A2DDE}"/>
                </a:ext>
              </a:extLst>
            </p:cNvPr>
            <p:cNvGrpSpPr/>
            <p:nvPr/>
          </p:nvGrpSpPr>
          <p:grpSpPr>
            <a:xfrm>
              <a:off x="2256741" y="3095601"/>
              <a:ext cx="89500" cy="89500"/>
              <a:chOff x="2110775" y="3751592"/>
              <a:chExt cx="152400" cy="1524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00A0389A-3A0A-47E6-95C1-72B6BC01138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12F1AF2-74B2-4521-A557-C67347DAA84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B6F878B-60DA-4D8D-B016-46419B52F64B}"/>
                </a:ext>
              </a:extLst>
            </p:cNvPr>
            <p:cNvGrpSpPr/>
            <p:nvPr/>
          </p:nvGrpSpPr>
          <p:grpSpPr>
            <a:xfrm>
              <a:off x="2409141" y="3248001"/>
              <a:ext cx="89500" cy="89500"/>
              <a:chOff x="2110775" y="3751592"/>
              <a:chExt cx="152400" cy="152400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4E1736B-8D0B-42E4-8083-3A1B5B905BF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9CEF6B9-28E9-4F91-A1AE-158B2CA60420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C53ACA4-937D-48E8-9096-931911013CAC}"/>
                </a:ext>
              </a:extLst>
            </p:cNvPr>
            <p:cNvGrpSpPr/>
            <p:nvPr/>
          </p:nvGrpSpPr>
          <p:grpSpPr>
            <a:xfrm>
              <a:off x="2561541" y="3400401"/>
              <a:ext cx="89500" cy="89500"/>
              <a:chOff x="2110775" y="3751592"/>
              <a:chExt cx="152400" cy="1524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81FF206-3B44-4ACA-AD26-E979DEBE1FF9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740734D-6FC4-4B5B-BECA-6550AC42B0DE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8F104ED-93F7-4E6B-8B0B-840156AA9E16}"/>
                </a:ext>
              </a:extLst>
            </p:cNvPr>
            <p:cNvGrpSpPr/>
            <p:nvPr/>
          </p:nvGrpSpPr>
          <p:grpSpPr>
            <a:xfrm>
              <a:off x="2650016" y="3253133"/>
              <a:ext cx="89500" cy="89500"/>
              <a:chOff x="2110775" y="3751592"/>
              <a:chExt cx="152400" cy="1524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5489705-008F-43B4-B854-582DDAE03B8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A7142C3-BD6C-4631-9218-234512869EB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54105D1-1281-4ADF-9A7C-6E8CE3454E3A}"/>
                </a:ext>
              </a:extLst>
            </p:cNvPr>
            <p:cNvGrpSpPr/>
            <p:nvPr/>
          </p:nvGrpSpPr>
          <p:grpSpPr>
            <a:xfrm>
              <a:off x="2262640" y="3380298"/>
              <a:ext cx="89500" cy="89500"/>
              <a:chOff x="2110775" y="3751592"/>
              <a:chExt cx="152400" cy="1524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C501D65-43A7-4C1A-99D1-0F82BDF6C570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EC33180-9345-404D-A6FD-2E8DE25D1D5F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2B17AD2-952D-487E-9540-4B9FF6AD9B50}"/>
                </a:ext>
              </a:extLst>
            </p:cNvPr>
            <p:cNvGrpSpPr/>
            <p:nvPr/>
          </p:nvGrpSpPr>
          <p:grpSpPr>
            <a:xfrm>
              <a:off x="2533842" y="3149542"/>
              <a:ext cx="89500" cy="89500"/>
              <a:chOff x="2110775" y="3751592"/>
              <a:chExt cx="152400" cy="1524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665E6F0-EDF7-4E8B-9D0C-22B1A35AA3E1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80D373F-54EB-4E8C-96B0-ABEF805AFFAD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5F7497E-8A0B-4CA2-AD5F-05FCE37C944A}"/>
                </a:ext>
              </a:extLst>
            </p:cNvPr>
            <p:cNvGrpSpPr/>
            <p:nvPr/>
          </p:nvGrpSpPr>
          <p:grpSpPr>
            <a:xfrm>
              <a:off x="2784765" y="3367961"/>
              <a:ext cx="89500" cy="89500"/>
              <a:chOff x="2110775" y="3751592"/>
              <a:chExt cx="152400" cy="1524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1D38E7F-43C1-40BF-8160-FA8F0F855592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785DDAB0-1714-4BAD-A4DD-8A8FAB8B975A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541A4A9-B1C5-4A31-BA2C-E92FA264A9F6}"/>
                </a:ext>
              </a:extLst>
            </p:cNvPr>
            <p:cNvGrpSpPr/>
            <p:nvPr/>
          </p:nvGrpSpPr>
          <p:grpSpPr>
            <a:xfrm>
              <a:off x="2905152" y="3297113"/>
              <a:ext cx="89500" cy="89500"/>
              <a:chOff x="2110775" y="3751592"/>
              <a:chExt cx="152400" cy="1524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4DF7A3B3-220A-4307-8F25-DCB57FB64B39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03E8A44-11E7-497F-A6EB-29165A121811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71AEE2D-4041-49A3-94A2-ADA26E565F1F}"/>
                </a:ext>
              </a:extLst>
            </p:cNvPr>
            <p:cNvGrpSpPr/>
            <p:nvPr/>
          </p:nvGrpSpPr>
          <p:grpSpPr>
            <a:xfrm>
              <a:off x="2807502" y="3161322"/>
              <a:ext cx="89500" cy="89500"/>
              <a:chOff x="2110775" y="3751592"/>
              <a:chExt cx="152400" cy="1524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9598FC5-99F1-46D9-B7B5-63E073E7003E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9AD6D61-05AA-4D6B-A02F-023E364CD8C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5FB7D6-0C0A-48E3-A391-C67611F5E191}"/>
                </a:ext>
              </a:extLst>
            </p:cNvPr>
            <p:cNvGrpSpPr/>
            <p:nvPr/>
          </p:nvGrpSpPr>
          <p:grpSpPr>
            <a:xfrm>
              <a:off x="2191255" y="3237949"/>
              <a:ext cx="89500" cy="89500"/>
              <a:chOff x="2110775" y="3751592"/>
              <a:chExt cx="152400" cy="1524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4F6D2FA-C931-4DDE-93E3-048C22D09D6E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9A649F8-9D1E-439F-970F-922F6457E48B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26817EB-536B-4614-9C2F-66B8A4ABC992}"/>
                </a:ext>
              </a:extLst>
            </p:cNvPr>
            <p:cNvGrpSpPr/>
            <p:nvPr/>
          </p:nvGrpSpPr>
          <p:grpSpPr>
            <a:xfrm>
              <a:off x="2694766" y="3095227"/>
              <a:ext cx="89500" cy="89500"/>
              <a:chOff x="2110775" y="3751592"/>
              <a:chExt cx="152400" cy="1524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BC56BED-E1B0-4D5C-A355-2D64733D984F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502C6B3-8F3E-48FB-A136-C9B6D89C6D27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78946C4-94B3-4ADC-98F9-603C4DE72F85}"/>
                </a:ext>
              </a:extLst>
            </p:cNvPr>
            <p:cNvGrpSpPr/>
            <p:nvPr/>
          </p:nvGrpSpPr>
          <p:grpSpPr>
            <a:xfrm>
              <a:off x="2418937" y="3060042"/>
              <a:ext cx="89500" cy="89500"/>
              <a:chOff x="2110775" y="3751592"/>
              <a:chExt cx="152400" cy="15240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93C68C6-B82A-4619-9D45-122AF3F724DD}"/>
                  </a:ext>
                </a:extLst>
              </p:cNvPr>
              <p:cNvSpPr/>
              <p:nvPr/>
            </p:nvSpPr>
            <p:spPr>
              <a:xfrm>
                <a:off x="2110775" y="3751592"/>
                <a:ext cx="152400" cy="152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DF74502-E8DF-4832-B400-549B88420163}"/>
                  </a:ext>
                </a:extLst>
              </p:cNvPr>
              <p:cNvSpPr/>
              <p:nvPr/>
            </p:nvSpPr>
            <p:spPr>
              <a:xfrm>
                <a:off x="2127735" y="3794681"/>
                <a:ext cx="66222" cy="66222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7AA19D-35CE-40A0-9B3D-51DFBF07C9D6}"/>
              </a:ext>
            </a:extLst>
          </p:cNvPr>
          <p:cNvGrpSpPr/>
          <p:nvPr/>
        </p:nvGrpSpPr>
        <p:grpSpPr>
          <a:xfrm>
            <a:off x="9752388" y="3769968"/>
            <a:ext cx="978635" cy="489738"/>
            <a:chOff x="-4285963" y="2171502"/>
            <a:chExt cx="1841055" cy="160695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33D3414-EBD8-40EC-A80B-4319D589A9BA}"/>
                </a:ext>
              </a:extLst>
            </p:cNvPr>
            <p:cNvGrpSpPr/>
            <p:nvPr/>
          </p:nvGrpSpPr>
          <p:grpSpPr>
            <a:xfrm>
              <a:off x="-4285963" y="2171502"/>
              <a:ext cx="1523732" cy="1163263"/>
              <a:chOff x="980679" y="2392584"/>
              <a:chExt cx="1765019" cy="1347470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C20A9C4-8411-43C7-9B6E-AA57068BCAB9}"/>
                  </a:ext>
                </a:extLst>
              </p:cNvPr>
              <p:cNvSpPr/>
              <p:nvPr/>
            </p:nvSpPr>
            <p:spPr>
              <a:xfrm rot="6427054">
                <a:off x="1196000" y="2190356"/>
                <a:ext cx="1347470" cy="1751926"/>
              </a:xfrm>
              <a:custGeom>
                <a:avLst/>
                <a:gdLst>
                  <a:gd name="connsiteX0" fmla="*/ 499174 w 1347470"/>
                  <a:gd name="connsiteY0" fmla="*/ 0 h 1751926"/>
                  <a:gd name="connsiteX1" fmla="*/ 842320 w 1347470"/>
                  <a:gd name="connsiteY1" fmla="*/ 0 h 1751926"/>
                  <a:gd name="connsiteX2" fmla="*/ 928109 w 1347470"/>
                  <a:gd name="connsiteY2" fmla="*/ 85789 h 1751926"/>
                  <a:gd name="connsiteX3" fmla="*/ 928109 w 1347470"/>
                  <a:gd name="connsiteY3" fmla="*/ 632649 h 1751926"/>
                  <a:gd name="connsiteX4" fmla="*/ 1326427 w 1347470"/>
                  <a:gd name="connsiteY4" fmla="*/ 1446424 h 1751926"/>
                  <a:gd name="connsiteX5" fmla="*/ 1325680 w 1347470"/>
                  <a:gd name="connsiteY5" fmla="*/ 1447581 h 1751926"/>
                  <a:gd name="connsiteX6" fmla="*/ 1330703 w 1347470"/>
                  <a:gd name="connsiteY6" fmla="*/ 1455031 h 1751926"/>
                  <a:gd name="connsiteX7" fmla="*/ 1347470 w 1347470"/>
                  <a:gd name="connsiteY7" fmla="*/ 1538080 h 1751926"/>
                  <a:gd name="connsiteX8" fmla="*/ 1134110 w 1347470"/>
                  <a:gd name="connsiteY8" fmla="*/ 1751440 h 1751926"/>
                  <a:gd name="connsiteX9" fmla="*/ 1129870 w 1347470"/>
                  <a:gd name="connsiteY9" fmla="*/ 1750584 h 1751926"/>
                  <a:gd name="connsiteX10" fmla="*/ 1129003 w 1347470"/>
                  <a:gd name="connsiteY10" fmla="*/ 1751926 h 1751926"/>
                  <a:gd name="connsiteX11" fmla="*/ 215333 w 1347470"/>
                  <a:gd name="connsiteY11" fmla="*/ 1751926 h 1751926"/>
                  <a:gd name="connsiteX12" fmla="*/ 214806 w 1347470"/>
                  <a:gd name="connsiteY12" fmla="*/ 1751148 h 1751926"/>
                  <a:gd name="connsiteX13" fmla="*/ 213360 w 1347470"/>
                  <a:gd name="connsiteY13" fmla="*/ 1751440 h 1751926"/>
                  <a:gd name="connsiteX14" fmla="*/ 0 w 1347470"/>
                  <a:gd name="connsiteY14" fmla="*/ 1538080 h 1751926"/>
                  <a:gd name="connsiteX15" fmla="*/ 4335 w 1347470"/>
                  <a:gd name="connsiteY15" fmla="*/ 1495081 h 1751926"/>
                  <a:gd name="connsiteX16" fmla="*/ 15907 w 1347470"/>
                  <a:gd name="connsiteY16" fmla="*/ 1457801 h 1751926"/>
                  <a:gd name="connsiteX17" fmla="*/ 15769 w 1347470"/>
                  <a:gd name="connsiteY17" fmla="*/ 1457597 h 1751926"/>
                  <a:gd name="connsiteX18" fmla="*/ 16320 w 1347470"/>
                  <a:gd name="connsiteY18" fmla="*/ 1456473 h 1751926"/>
                  <a:gd name="connsiteX19" fmla="*/ 16767 w 1347470"/>
                  <a:gd name="connsiteY19" fmla="*/ 1455031 h 1751926"/>
                  <a:gd name="connsiteX20" fmla="*/ 17709 w 1347470"/>
                  <a:gd name="connsiteY20" fmla="*/ 1453634 h 1751926"/>
                  <a:gd name="connsiteX21" fmla="*/ 413385 w 1347470"/>
                  <a:gd name="connsiteY21" fmla="*/ 645257 h 1751926"/>
                  <a:gd name="connsiteX22" fmla="*/ 413385 w 1347470"/>
                  <a:gd name="connsiteY22" fmla="*/ 85789 h 1751926"/>
                  <a:gd name="connsiteX23" fmla="*/ 499174 w 1347470"/>
                  <a:gd name="connsiteY23" fmla="*/ 0 h 1751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47470" h="1751926">
                    <a:moveTo>
                      <a:pt x="499174" y="0"/>
                    </a:moveTo>
                    <a:lnTo>
                      <a:pt x="842320" y="0"/>
                    </a:lnTo>
                    <a:cubicBezTo>
                      <a:pt x="889700" y="0"/>
                      <a:pt x="928109" y="38409"/>
                      <a:pt x="928109" y="85789"/>
                    </a:cubicBezTo>
                    <a:lnTo>
                      <a:pt x="928109" y="632649"/>
                    </a:lnTo>
                    <a:lnTo>
                      <a:pt x="1326427" y="1446424"/>
                    </a:lnTo>
                    <a:lnTo>
                      <a:pt x="1325680" y="1447581"/>
                    </a:lnTo>
                    <a:lnTo>
                      <a:pt x="1330703" y="1455031"/>
                    </a:lnTo>
                    <a:cubicBezTo>
                      <a:pt x="1341500" y="1480557"/>
                      <a:pt x="1347470" y="1508622"/>
                      <a:pt x="1347470" y="1538080"/>
                    </a:cubicBezTo>
                    <a:cubicBezTo>
                      <a:pt x="1347470" y="1655915"/>
                      <a:pt x="1251945" y="1751440"/>
                      <a:pt x="1134110" y="1751440"/>
                    </a:cubicBezTo>
                    <a:lnTo>
                      <a:pt x="1129870" y="1750584"/>
                    </a:lnTo>
                    <a:lnTo>
                      <a:pt x="1129003" y="1751926"/>
                    </a:lnTo>
                    <a:lnTo>
                      <a:pt x="215333" y="1751926"/>
                    </a:lnTo>
                    <a:lnTo>
                      <a:pt x="214806" y="1751148"/>
                    </a:lnTo>
                    <a:lnTo>
                      <a:pt x="213360" y="1751440"/>
                    </a:lnTo>
                    <a:cubicBezTo>
                      <a:pt x="95525" y="1751440"/>
                      <a:pt x="0" y="1655915"/>
                      <a:pt x="0" y="1538080"/>
                    </a:cubicBezTo>
                    <a:cubicBezTo>
                      <a:pt x="0" y="1523351"/>
                      <a:pt x="1493" y="1508970"/>
                      <a:pt x="4335" y="1495081"/>
                    </a:cubicBezTo>
                    <a:lnTo>
                      <a:pt x="15907" y="1457801"/>
                    </a:lnTo>
                    <a:lnTo>
                      <a:pt x="15769" y="1457597"/>
                    </a:lnTo>
                    <a:lnTo>
                      <a:pt x="16320" y="1456473"/>
                    </a:lnTo>
                    <a:lnTo>
                      <a:pt x="16767" y="1455031"/>
                    </a:lnTo>
                    <a:lnTo>
                      <a:pt x="17709" y="1453634"/>
                    </a:lnTo>
                    <a:lnTo>
                      <a:pt x="413385" y="645257"/>
                    </a:lnTo>
                    <a:lnTo>
                      <a:pt x="413385" y="85789"/>
                    </a:lnTo>
                    <a:cubicBezTo>
                      <a:pt x="413385" y="38409"/>
                      <a:pt x="451794" y="0"/>
                      <a:pt x="499174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nl-BE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3462441E-80F1-492D-B353-1CB48FF457C2}"/>
                  </a:ext>
                </a:extLst>
              </p:cNvPr>
              <p:cNvSpPr/>
              <p:nvPr/>
            </p:nvSpPr>
            <p:spPr>
              <a:xfrm>
                <a:off x="980679" y="3087577"/>
                <a:ext cx="1665362" cy="356065"/>
              </a:xfrm>
              <a:custGeom>
                <a:avLst/>
                <a:gdLst>
                  <a:gd name="connsiteX0" fmla="*/ 858123 w 1665362"/>
                  <a:gd name="connsiteY0" fmla="*/ 20 h 356065"/>
                  <a:gd name="connsiteX1" fmla="*/ 1096883 w 1665362"/>
                  <a:gd name="connsiteY1" fmla="*/ 30500 h 356065"/>
                  <a:gd name="connsiteX2" fmla="*/ 1244203 w 1665362"/>
                  <a:gd name="connsiteY2" fmla="*/ 25420 h 356065"/>
                  <a:gd name="connsiteX3" fmla="*/ 1437243 w 1665362"/>
                  <a:gd name="connsiteY3" fmla="*/ 15260 h 356065"/>
                  <a:gd name="connsiteX4" fmla="*/ 1594723 w 1665362"/>
                  <a:gd name="connsiteY4" fmla="*/ 25420 h 356065"/>
                  <a:gd name="connsiteX5" fmla="*/ 1631712 w 1665362"/>
                  <a:gd name="connsiteY5" fmla="*/ 36374 h 356065"/>
                  <a:gd name="connsiteX6" fmla="*/ 1665362 w 1665362"/>
                  <a:gd name="connsiteY6" fmla="*/ 51961 h 356065"/>
                  <a:gd name="connsiteX7" fmla="*/ 1587404 w 1665362"/>
                  <a:gd name="connsiteY7" fmla="*/ 305089 h 356065"/>
                  <a:gd name="connsiteX8" fmla="*/ 1492040 w 1665362"/>
                  <a:gd name="connsiteY8" fmla="*/ 352454 h 356065"/>
                  <a:gd name="connsiteX9" fmla="*/ 1021738 w 1665362"/>
                  <a:gd name="connsiteY9" fmla="*/ 207612 h 356065"/>
                  <a:gd name="connsiteX10" fmla="*/ 221668 w 1665362"/>
                  <a:gd name="connsiteY10" fmla="*/ 317488 h 356065"/>
                  <a:gd name="connsiteX11" fmla="*/ 220861 w 1665362"/>
                  <a:gd name="connsiteY11" fmla="*/ 316572 h 356065"/>
                  <a:gd name="connsiteX12" fmla="*/ 213191 w 1665362"/>
                  <a:gd name="connsiteY12" fmla="*/ 318702 h 356065"/>
                  <a:gd name="connsiteX13" fmla="*/ 137549 w 1665362"/>
                  <a:gd name="connsiteY13" fmla="*/ 310404 h 356065"/>
                  <a:gd name="connsiteX14" fmla="*/ 7742 w 1665362"/>
                  <a:gd name="connsiteY14" fmla="*/ 79585 h 356065"/>
                  <a:gd name="connsiteX15" fmla="*/ 9544 w 1665362"/>
                  <a:gd name="connsiteY15" fmla="*/ 76348 h 356065"/>
                  <a:gd name="connsiteX16" fmla="*/ 8608 w 1665362"/>
                  <a:gd name="connsiteY16" fmla="*/ 75284 h 356065"/>
                  <a:gd name="connsiteX17" fmla="*/ 14883 w 1665362"/>
                  <a:gd name="connsiteY17" fmla="*/ 54909 h 356065"/>
                  <a:gd name="connsiteX18" fmla="*/ 17066 w 1665362"/>
                  <a:gd name="connsiteY18" fmla="*/ 54312 h 356065"/>
                  <a:gd name="connsiteX19" fmla="*/ 106283 w 1665362"/>
                  <a:gd name="connsiteY19" fmla="*/ 25420 h 356065"/>
                  <a:gd name="connsiteX20" fmla="*/ 238363 w 1665362"/>
                  <a:gd name="connsiteY20" fmla="*/ 60980 h 356065"/>
                  <a:gd name="connsiteX21" fmla="*/ 380603 w 1665362"/>
                  <a:gd name="connsiteY21" fmla="*/ 35580 h 356065"/>
                  <a:gd name="connsiteX22" fmla="*/ 517763 w 1665362"/>
                  <a:gd name="connsiteY22" fmla="*/ 5100 h 356065"/>
                  <a:gd name="connsiteX23" fmla="*/ 695563 w 1665362"/>
                  <a:gd name="connsiteY23" fmla="*/ 35580 h 356065"/>
                  <a:gd name="connsiteX24" fmla="*/ 858123 w 1665362"/>
                  <a:gd name="connsiteY24" fmla="*/ 20 h 356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665362" h="356065">
                    <a:moveTo>
                      <a:pt x="858123" y="20"/>
                    </a:moveTo>
                    <a:cubicBezTo>
                      <a:pt x="925010" y="-827"/>
                      <a:pt x="1032536" y="26267"/>
                      <a:pt x="1096883" y="30500"/>
                    </a:cubicBezTo>
                    <a:cubicBezTo>
                      <a:pt x="1161230" y="34733"/>
                      <a:pt x="1244203" y="25420"/>
                      <a:pt x="1244203" y="25420"/>
                    </a:cubicBezTo>
                    <a:cubicBezTo>
                      <a:pt x="1300930" y="22880"/>
                      <a:pt x="1378823" y="15260"/>
                      <a:pt x="1437243" y="15260"/>
                    </a:cubicBezTo>
                    <a:cubicBezTo>
                      <a:pt x="1495663" y="15260"/>
                      <a:pt x="1547310" y="23727"/>
                      <a:pt x="1594723" y="25420"/>
                    </a:cubicBezTo>
                    <a:cubicBezTo>
                      <a:pt x="1606576" y="25843"/>
                      <a:pt x="1619171" y="30606"/>
                      <a:pt x="1631712" y="36374"/>
                    </a:cubicBezTo>
                    <a:lnTo>
                      <a:pt x="1665362" y="51961"/>
                    </a:lnTo>
                    <a:lnTo>
                      <a:pt x="1587404" y="305089"/>
                    </a:lnTo>
                    <a:cubicBezTo>
                      <a:pt x="1575483" y="343797"/>
                      <a:pt x="1532787" y="365003"/>
                      <a:pt x="1492040" y="352454"/>
                    </a:cubicBezTo>
                    <a:lnTo>
                      <a:pt x="1021738" y="207612"/>
                    </a:lnTo>
                    <a:lnTo>
                      <a:pt x="221668" y="317488"/>
                    </a:lnTo>
                    <a:lnTo>
                      <a:pt x="220861" y="316572"/>
                    </a:lnTo>
                    <a:lnTo>
                      <a:pt x="213191" y="318702"/>
                    </a:lnTo>
                    <a:cubicBezTo>
                      <a:pt x="188521" y="320762"/>
                      <a:pt x="162883" y="318206"/>
                      <a:pt x="137549" y="310404"/>
                    </a:cubicBezTo>
                    <a:cubicBezTo>
                      <a:pt x="36211" y="279194"/>
                      <a:pt x="-21906" y="175852"/>
                      <a:pt x="7742" y="79585"/>
                    </a:cubicBezTo>
                    <a:lnTo>
                      <a:pt x="9544" y="76348"/>
                    </a:lnTo>
                    <a:lnTo>
                      <a:pt x="8608" y="75284"/>
                    </a:lnTo>
                    <a:lnTo>
                      <a:pt x="14883" y="54909"/>
                    </a:lnTo>
                    <a:lnTo>
                      <a:pt x="17066" y="54312"/>
                    </a:lnTo>
                    <a:cubicBezTo>
                      <a:pt x="48498" y="41930"/>
                      <a:pt x="80883" y="24997"/>
                      <a:pt x="106283" y="25420"/>
                    </a:cubicBezTo>
                    <a:cubicBezTo>
                      <a:pt x="157083" y="26267"/>
                      <a:pt x="192643" y="59287"/>
                      <a:pt x="238363" y="60980"/>
                    </a:cubicBezTo>
                    <a:cubicBezTo>
                      <a:pt x="284083" y="62673"/>
                      <a:pt x="334036" y="44893"/>
                      <a:pt x="380603" y="35580"/>
                    </a:cubicBezTo>
                    <a:cubicBezTo>
                      <a:pt x="427170" y="26267"/>
                      <a:pt x="465270" y="5100"/>
                      <a:pt x="517763" y="5100"/>
                    </a:cubicBezTo>
                    <a:cubicBezTo>
                      <a:pt x="570256" y="5100"/>
                      <a:pt x="638836" y="36427"/>
                      <a:pt x="695563" y="35580"/>
                    </a:cubicBezTo>
                    <a:cubicBezTo>
                      <a:pt x="752290" y="34733"/>
                      <a:pt x="791236" y="867"/>
                      <a:pt x="858123" y="2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nl-BE"/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DDF4B00-0200-4206-AC02-BE5D8D2D2E89}"/>
                  </a:ext>
                </a:extLst>
              </p:cNvPr>
              <p:cNvGrpSpPr/>
              <p:nvPr/>
            </p:nvGrpSpPr>
            <p:grpSpPr>
              <a:xfrm>
                <a:off x="1073900" y="3204701"/>
                <a:ext cx="89500" cy="89500"/>
                <a:chOff x="731000" y="3229891"/>
                <a:chExt cx="89500" cy="89500"/>
              </a:xfrm>
            </p:grpSpPr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B2077DB6-3CE6-4554-8FD9-739297F4A07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DE1FBD6C-3A7A-4620-8D2D-5A1200C82D6D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FB73C786-945D-43A1-A6CD-D4ED3471D461}"/>
                  </a:ext>
                </a:extLst>
              </p:cNvPr>
              <p:cNvGrpSpPr/>
              <p:nvPr/>
            </p:nvGrpSpPr>
            <p:grpSpPr>
              <a:xfrm>
                <a:off x="1264937" y="3220859"/>
                <a:ext cx="89500" cy="89500"/>
                <a:chOff x="731000" y="3229891"/>
                <a:chExt cx="89500" cy="89500"/>
              </a:xfrm>
            </p:grpSpPr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FC256E14-312B-41DB-B51D-8488CE2B6D7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B910B418-E5A1-4EC6-8C87-EEAAC0D677B1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FAEDB996-8492-4F8B-8F42-55E2A1F918FC}"/>
                  </a:ext>
                </a:extLst>
              </p:cNvPr>
              <p:cNvGrpSpPr/>
              <p:nvPr/>
            </p:nvGrpSpPr>
            <p:grpSpPr>
              <a:xfrm>
                <a:off x="1172097" y="3287500"/>
                <a:ext cx="89500" cy="89500"/>
                <a:chOff x="731000" y="3229891"/>
                <a:chExt cx="89500" cy="89500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E628DC32-7B46-4309-8B71-A9F64E8AF2F3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4908669-83F1-4B1D-B664-48B90ED24A88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9F3372C-0499-4475-BED0-BA89F58EF141}"/>
                  </a:ext>
                </a:extLst>
              </p:cNvPr>
              <p:cNvGrpSpPr/>
              <p:nvPr/>
            </p:nvGrpSpPr>
            <p:grpSpPr>
              <a:xfrm>
                <a:off x="1424359" y="3144829"/>
                <a:ext cx="89500" cy="89500"/>
                <a:chOff x="731000" y="3229891"/>
                <a:chExt cx="89500" cy="89500"/>
              </a:xfrm>
            </p:grpSpPr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88669188-532C-4E74-9D04-EE223550AA44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52CF3D3-3C5F-4295-B66B-A34CB6369055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EC809D3C-0AC4-4FAA-B3BB-399A393BA0D8}"/>
                  </a:ext>
                </a:extLst>
              </p:cNvPr>
              <p:cNvGrpSpPr/>
              <p:nvPr/>
            </p:nvGrpSpPr>
            <p:grpSpPr>
              <a:xfrm>
                <a:off x="1394515" y="3267601"/>
                <a:ext cx="89500" cy="89500"/>
                <a:chOff x="731000" y="3229891"/>
                <a:chExt cx="89500" cy="89500"/>
              </a:xfrm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392521B0-E389-427B-B091-7BBB5A3E08DA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EBE21F7C-D893-43CD-8DD7-E3E2C6C9A90C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8C3733A3-85D4-454C-96E8-E7B88161A103}"/>
                  </a:ext>
                </a:extLst>
              </p:cNvPr>
              <p:cNvGrpSpPr/>
              <p:nvPr/>
            </p:nvGrpSpPr>
            <p:grpSpPr>
              <a:xfrm>
                <a:off x="2070941" y="3196737"/>
                <a:ext cx="89500" cy="89500"/>
                <a:chOff x="731000" y="3229891"/>
                <a:chExt cx="89500" cy="89500"/>
              </a:xfrm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F5AC13D0-0EEA-46E4-8C05-32825C80909C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ABEFA175-4785-41F4-B9DA-64457E4EB4E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EF69644B-5B2D-4C61-A15B-E2259FB979C7}"/>
                  </a:ext>
                </a:extLst>
              </p:cNvPr>
              <p:cNvGrpSpPr/>
              <p:nvPr/>
            </p:nvGrpSpPr>
            <p:grpSpPr>
              <a:xfrm>
                <a:off x="1615167" y="3185598"/>
                <a:ext cx="89500" cy="89500"/>
                <a:chOff x="731000" y="3229891"/>
                <a:chExt cx="89500" cy="89500"/>
              </a:xfrm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EFBB0DC1-BD6B-43A8-B536-E69E20528258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CC51BB68-37AB-4D1F-80A4-CB7725246A7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4873A1FC-9AC4-42D0-845B-06373B913B56}"/>
                  </a:ext>
                </a:extLst>
              </p:cNvPr>
              <p:cNvGrpSpPr/>
              <p:nvPr/>
            </p:nvGrpSpPr>
            <p:grpSpPr>
              <a:xfrm>
                <a:off x="2438862" y="3300994"/>
                <a:ext cx="89500" cy="89500"/>
                <a:chOff x="731000" y="3229891"/>
                <a:chExt cx="89500" cy="89500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9C923D2E-5C03-4AB0-A5C0-1D5A9EF1D97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EB2B457D-CF0B-4A10-A464-BAB6D5415446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1E86F9B-E338-42F1-A8AF-757189F7B0B3}"/>
                  </a:ext>
                </a:extLst>
              </p:cNvPr>
              <p:cNvGrpSpPr/>
              <p:nvPr/>
            </p:nvGrpSpPr>
            <p:grpSpPr>
              <a:xfrm>
                <a:off x="1778371" y="3126043"/>
                <a:ext cx="89500" cy="89500"/>
                <a:chOff x="731000" y="3229891"/>
                <a:chExt cx="89500" cy="89500"/>
              </a:xfrm>
            </p:grpSpPr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92934786-DB99-4E56-9E82-2A98E64A2153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B898E4DC-CF6E-4347-B410-A2B7625BFE77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918DAF2-4D0D-4CC9-B832-FA8FE8054F68}"/>
                  </a:ext>
                </a:extLst>
              </p:cNvPr>
              <p:cNvGrpSpPr/>
              <p:nvPr/>
            </p:nvGrpSpPr>
            <p:grpSpPr>
              <a:xfrm>
                <a:off x="1903757" y="3144179"/>
                <a:ext cx="89500" cy="89500"/>
                <a:chOff x="731000" y="3229891"/>
                <a:chExt cx="89500" cy="89500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186E0DA8-0F67-472E-9F4A-3AA2178F1D2E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D208EB17-B192-49E2-889D-15B372D935DC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F92C101-C6C9-4EB4-B4C9-7DBFED1CD09A}"/>
                  </a:ext>
                </a:extLst>
              </p:cNvPr>
              <p:cNvGrpSpPr/>
              <p:nvPr/>
            </p:nvGrpSpPr>
            <p:grpSpPr>
              <a:xfrm>
                <a:off x="2220209" y="3152014"/>
                <a:ext cx="89500" cy="89500"/>
                <a:chOff x="731000" y="3229891"/>
                <a:chExt cx="89500" cy="89500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E181443B-C851-4D5A-8BE9-52DA6706A2DB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6D38B4F3-5C68-4658-8F4C-418DD88365CB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1420943F-24C4-4B30-B00B-9A93366E6D9B}"/>
                  </a:ext>
                </a:extLst>
              </p:cNvPr>
              <p:cNvGrpSpPr/>
              <p:nvPr/>
            </p:nvGrpSpPr>
            <p:grpSpPr>
              <a:xfrm>
                <a:off x="2287068" y="3288060"/>
                <a:ext cx="89500" cy="89500"/>
                <a:chOff x="731000" y="3229891"/>
                <a:chExt cx="89500" cy="89500"/>
              </a:xfrm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88CBA06F-7ABE-4E1E-AE68-69EB3DB7D9F6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F37E0198-BAA4-41FC-A331-CEB3785F8E4B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DE9AB15E-1B45-4F9A-9966-ED211992F0B1}"/>
                  </a:ext>
                </a:extLst>
              </p:cNvPr>
              <p:cNvGrpSpPr/>
              <p:nvPr/>
            </p:nvGrpSpPr>
            <p:grpSpPr>
              <a:xfrm>
                <a:off x="2407078" y="3178712"/>
                <a:ext cx="89500" cy="89500"/>
                <a:chOff x="731000" y="3229891"/>
                <a:chExt cx="89500" cy="89500"/>
              </a:xfrm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1B11052B-7ECD-44D9-B386-A45D915019D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A2AE3A8A-19B4-4A9D-9A14-515EBF321B4E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DF28B6A-851D-473E-8436-E92F419A302D}"/>
                  </a:ext>
                </a:extLst>
              </p:cNvPr>
              <p:cNvGrpSpPr/>
              <p:nvPr/>
            </p:nvGrpSpPr>
            <p:grpSpPr>
              <a:xfrm>
                <a:off x="1515393" y="3228717"/>
                <a:ext cx="89500" cy="89500"/>
                <a:chOff x="731000" y="3229891"/>
                <a:chExt cx="89500" cy="89500"/>
              </a:xfrm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EB84BD68-12AF-4E33-9AE4-B9DB078892F2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C6B6B334-D1A1-4FD4-99EF-96ECF854A630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313D2A58-4619-4EF4-B993-95BC43B67FF7}"/>
                  </a:ext>
                </a:extLst>
              </p:cNvPr>
              <p:cNvGrpSpPr/>
              <p:nvPr/>
            </p:nvGrpSpPr>
            <p:grpSpPr>
              <a:xfrm>
                <a:off x="1718458" y="3220628"/>
                <a:ext cx="89500" cy="89500"/>
                <a:chOff x="731000" y="3229891"/>
                <a:chExt cx="89500" cy="89500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EB39EF51-515F-43BF-99A9-6FB08D0E5149}"/>
                    </a:ext>
                  </a:extLst>
                </p:cNvPr>
                <p:cNvSpPr/>
                <p:nvPr/>
              </p:nvSpPr>
              <p:spPr>
                <a:xfrm>
                  <a:off x="731000" y="3229891"/>
                  <a:ext cx="89500" cy="895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28BB4CA1-A541-434A-B02D-EF384A9D288D}"/>
                    </a:ext>
                  </a:extLst>
                </p:cNvPr>
                <p:cNvSpPr/>
                <p:nvPr/>
              </p:nvSpPr>
              <p:spPr>
                <a:xfrm>
                  <a:off x="743792" y="3261398"/>
                  <a:ext cx="38890" cy="3889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FB91E05-0E9A-4F4B-90FE-23966922F3B4}"/>
                </a:ext>
              </a:extLst>
            </p:cNvPr>
            <p:cNvGrpSpPr/>
            <p:nvPr/>
          </p:nvGrpSpPr>
          <p:grpSpPr>
            <a:xfrm>
              <a:off x="-2800002" y="3157292"/>
              <a:ext cx="77265" cy="77265"/>
              <a:chOff x="731000" y="3229891"/>
              <a:chExt cx="89500" cy="895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86F80BD-03A1-4D8F-A76C-3CFF35FD3FAA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5CAE6BDA-940D-485C-90DC-61BBC182348F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E995FA3-0738-4CF9-B20E-CD11CDBEDFE4}"/>
                </a:ext>
              </a:extLst>
            </p:cNvPr>
            <p:cNvGrpSpPr/>
            <p:nvPr/>
          </p:nvGrpSpPr>
          <p:grpSpPr>
            <a:xfrm>
              <a:off x="-2695373" y="3288179"/>
              <a:ext cx="77265" cy="77265"/>
              <a:chOff x="731000" y="3229891"/>
              <a:chExt cx="89500" cy="89500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3FEF1F4-F4C7-4228-B0C7-4AC6C18C61B2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4466115-33DB-4665-B313-966BD4EA27B9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E3BB306-9708-4F39-8EAC-CF2D0302B249}"/>
                </a:ext>
              </a:extLst>
            </p:cNvPr>
            <p:cNvGrpSpPr/>
            <p:nvPr/>
          </p:nvGrpSpPr>
          <p:grpSpPr>
            <a:xfrm>
              <a:off x="-2563806" y="3419745"/>
              <a:ext cx="77265" cy="77265"/>
              <a:chOff x="731000" y="3229891"/>
              <a:chExt cx="89500" cy="89500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6E8F1398-75B4-48B2-B053-6CBD04EEED16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2DFF62F5-9B6A-4C85-BC2A-BF998CFBE103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FC1360A-4C63-43C0-B963-0F65A31277CB}"/>
                </a:ext>
              </a:extLst>
            </p:cNvPr>
            <p:cNvGrpSpPr/>
            <p:nvPr/>
          </p:nvGrpSpPr>
          <p:grpSpPr>
            <a:xfrm>
              <a:off x="-2668687" y="3171152"/>
              <a:ext cx="77265" cy="77265"/>
              <a:chOff x="731000" y="3229891"/>
              <a:chExt cx="89500" cy="89500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CE79EF19-3619-4625-957B-C50DB7D94C53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16D87E3D-3AC4-44A1-BBF9-D477A3DE0658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ADDB38A-DF90-47AE-9ECF-6B08A2A08174}"/>
                </a:ext>
              </a:extLst>
            </p:cNvPr>
            <p:cNvGrpSpPr/>
            <p:nvPr/>
          </p:nvGrpSpPr>
          <p:grpSpPr>
            <a:xfrm>
              <a:off x="-2746688" y="3445855"/>
              <a:ext cx="77265" cy="77265"/>
              <a:chOff x="731000" y="3229891"/>
              <a:chExt cx="89500" cy="895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9D998D-6116-436C-86D2-3BF10071E337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91CA2EF-1425-4E10-A64C-3046BDD57F1B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3B84D3C-2593-4D9C-8B90-99CF92BDA59F}"/>
                </a:ext>
              </a:extLst>
            </p:cNvPr>
            <p:cNvGrpSpPr/>
            <p:nvPr/>
          </p:nvGrpSpPr>
          <p:grpSpPr>
            <a:xfrm>
              <a:off x="-2640094" y="3568940"/>
              <a:ext cx="77265" cy="77265"/>
              <a:chOff x="731000" y="3229891"/>
              <a:chExt cx="89500" cy="89500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8E53ED96-0B34-41E3-9C22-59A8A57C8F2C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5C1006E5-4E0A-4E4F-8E42-49202994530B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A2351EE-FF85-418B-9F57-4035D4F8291F}"/>
                </a:ext>
              </a:extLst>
            </p:cNvPr>
            <p:cNvGrpSpPr/>
            <p:nvPr/>
          </p:nvGrpSpPr>
          <p:grpSpPr>
            <a:xfrm>
              <a:off x="-2522173" y="3701196"/>
              <a:ext cx="77265" cy="77265"/>
              <a:chOff x="731000" y="3229891"/>
              <a:chExt cx="89500" cy="89500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A0F1686B-C32A-4409-ACE9-B58988BAE458}"/>
                  </a:ext>
                </a:extLst>
              </p:cNvPr>
              <p:cNvSpPr/>
              <p:nvPr/>
            </p:nvSpPr>
            <p:spPr>
              <a:xfrm>
                <a:off x="731000" y="3229891"/>
                <a:ext cx="89500" cy="895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C6B9E0C-80E8-4697-A254-72C8750445E9}"/>
                  </a:ext>
                </a:extLst>
              </p:cNvPr>
              <p:cNvSpPr/>
              <p:nvPr/>
            </p:nvSpPr>
            <p:spPr>
              <a:xfrm>
                <a:off x="743792" y="3261398"/>
                <a:ext cx="38890" cy="3889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pic>
        <p:nvPicPr>
          <p:cNvPr id="126" name="Graphic 125" descr="Recycle with solid fill">
            <a:extLst>
              <a:ext uri="{FF2B5EF4-FFF2-40B4-BE49-F238E27FC236}">
                <a16:creationId xmlns:a16="http://schemas.microsoft.com/office/drawing/2014/main" id="{9CE57A9E-3316-4180-A163-93CFA361F9B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9506" y="4832232"/>
            <a:ext cx="627215" cy="627215"/>
          </a:xfrm>
          <a:prstGeom prst="rect">
            <a:avLst/>
          </a:prstGeom>
        </p:spPr>
      </p:pic>
      <p:pic>
        <p:nvPicPr>
          <p:cNvPr id="123" name="Picture 26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42DD0126-D9BD-4187-8853-DA449BC42EA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10749" r="4886" b="10749"/>
          <a:stretch/>
        </p:blipFill>
        <p:spPr>
          <a:xfrm>
            <a:off x="10079426" y="89671"/>
            <a:ext cx="2034205" cy="827846"/>
          </a:xfrm>
          <a:prstGeom prst="rect">
            <a:avLst/>
          </a:prstGeom>
        </p:spPr>
      </p:pic>
      <p:pic>
        <p:nvPicPr>
          <p:cNvPr id="124" name="Picture 121">
            <a:extLst>
              <a:ext uri="{FF2B5EF4-FFF2-40B4-BE49-F238E27FC236}">
                <a16:creationId xmlns:a16="http://schemas.microsoft.com/office/drawing/2014/main" id="{5831F87A-B9B3-4E36-8A5F-3ECD582B7B9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 r="14927"/>
          <a:stretch/>
        </p:blipFill>
        <p:spPr>
          <a:xfrm>
            <a:off x="3659388" y="4957495"/>
            <a:ext cx="2288503" cy="150726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25" name="Arrow: Left 124">
            <a:extLst>
              <a:ext uri="{FF2B5EF4-FFF2-40B4-BE49-F238E27FC236}">
                <a16:creationId xmlns:a16="http://schemas.microsoft.com/office/drawing/2014/main" id="{C4AF4C7C-3EF8-4FD4-8C61-5E501F6FEDF0}"/>
              </a:ext>
            </a:extLst>
          </p:cNvPr>
          <p:cNvSpPr/>
          <p:nvPr/>
        </p:nvSpPr>
        <p:spPr>
          <a:xfrm rot="10800000">
            <a:off x="6071508" y="5385144"/>
            <a:ext cx="467765" cy="32598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7" name="Afbeelding 1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41105" y="4793469"/>
            <a:ext cx="2108650" cy="1349536"/>
          </a:xfrm>
          <a:prstGeom prst="rect">
            <a:avLst/>
          </a:prstGeom>
        </p:spPr>
      </p:pic>
      <p:sp>
        <p:nvSpPr>
          <p:cNvPr id="128" name="Arrow: Left 124">
            <a:extLst>
              <a:ext uri="{FF2B5EF4-FFF2-40B4-BE49-F238E27FC236}">
                <a16:creationId xmlns:a16="http://schemas.microsoft.com/office/drawing/2014/main" id="{C4AF4C7C-3EF8-4FD4-8C61-5E501F6FEDF0}"/>
              </a:ext>
            </a:extLst>
          </p:cNvPr>
          <p:cNvSpPr/>
          <p:nvPr/>
        </p:nvSpPr>
        <p:spPr>
          <a:xfrm rot="10800000">
            <a:off x="2883550" y="5491535"/>
            <a:ext cx="467765" cy="32598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9" name="Afbeelding 1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7705" y="4977537"/>
            <a:ext cx="2472180" cy="1473032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07E7320A-A28A-0547-B3C8-8CB6619F894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t="15974" r="6544" b="15609"/>
          <a:stretch/>
        </p:blipFill>
        <p:spPr>
          <a:xfrm>
            <a:off x="19397" y="41950"/>
            <a:ext cx="2548233" cy="99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86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000C09FFD224D9100BA3CBABD5DC7" ma:contentTypeVersion="13" ma:contentTypeDescription="Een nieuw document maken." ma:contentTypeScope="" ma:versionID="3b7bfe86b516ea9ad0f26cfaa06a0e4e">
  <xsd:schema xmlns:xsd="http://www.w3.org/2001/XMLSchema" xmlns:xs="http://www.w3.org/2001/XMLSchema" xmlns:p="http://schemas.microsoft.com/office/2006/metadata/properties" xmlns:ns2="3e55a849-72a3-4797-baaf-04fbf7d4da96" xmlns:ns3="c7139933-99e3-4869-8931-ad6cbd4f9245" targetNamespace="http://schemas.microsoft.com/office/2006/metadata/properties" ma:root="true" ma:fieldsID="c49208755620de73c4a9e94c9c96eb70" ns2:_="" ns3:_="">
    <xsd:import namespace="3e55a849-72a3-4797-baaf-04fbf7d4da96"/>
    <xsd:import namespace="c7139933-99e3-4869-8931-ad6cbd4f92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55a849-72a3-4797-baaf-04fbf7d4da9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139933-99e3-4869-8931-ad6cbd4f92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478514-EAF5-4CF3-B48C-D74FB3D82E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55a849-72a3-4797-baaf-04fbf7d4da96"/>
    <ds:schemaRef ds:uri="c7139933-99e3-4869-8931-ad6cbd4f92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E066A2-3F24-450D-BAA1-9FE98C9C40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BFFEF1-FC68-428C-9FEF-CA1169FECC48}">
  <ds:schemaRefs>
    <ds:schemaRef ds:uri="http://www.w3.org/XML/1998/namespace"/>
    <ds:schemaRef ds:uri="http://purl.org/dc/terms/"/>
    <ds:schemaRef ds:uri="http://schemas.microsoft.com/office/2006/documentManagement/types"/>
    <ds:schemaRef ds:uri="c7139933-99e3-4869-8931-ad6cbd4f9245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3e55a849-72a3-4797-baaf-04fbf7d4da9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13790</TotalTime>
  <Words>698</Words>
  <Application>Microsoft Macintosh PowerPoint</Application>
  <PresentationFormat>Widescreen</PresentationFormat>
  <Paragraphs>276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Verdana</vt:lpstr>
      <vt:lpstr>Wingdings</vt:lpstr>
      <vt:lpstr>Office Theme</vt:lpstr>
      <vt:lpstr>PowerPoint Presentation</vt:lpstr>
      <vt:lpstr>Circular economy</vt:lpstr>
      <vt:lpstr>PowerPoint Presentation</vt:lpstr>
      <vt:lpstr>PowerPoint Presentation</vt:lpstr>
      <vt:lpstr>PowerPoint Presentation</vt:lpstr>
      <vt:lpstr>PowerPoint Presentation</vt:lpstr>
      <vt:lpstr>Algae  chicken feed</vt:lpstr>
      <vt:lpstr>Experimental design</vt:lpstr>
      <vt:lpstr>Experimental design</vt:lpstr>
      <vt:lpstr>Experimental design</vt:lpstr>
      <vt:lpstr>Technical results</vt:lpstr>
      <vt:lpstr>Feather cleanness – hock and feet lesions</vt:lpstr>
      <vt:lpstr>‘Discoloration’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 Thoré</dc:creator>
  <cp:lastModifiedBy>F S</cp:lastModifiedBy>
  <cp:revision>188</cp:revision>
  <dcterms:created xsi:type="dcterms:W3CDTF">2021-02-11T14:37:31Z</dcterms:created>
  <dcterms:modified xsi:type="dcterms:W3CDTF">2022-03-30T15:42:29Z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0x010100C48000C09FFD224D9100BA3CBABD5DC7</vt:lpwstr>
  </property>
</Properties>
</file>