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174" r:id="rId2"/>
    <p:sldId id="2378" r:id="rId3"/>
    <p:sldId id="2380" r:id="rId4"/>
    <p:sldId id="296" r:id="rId5"/>
    <p:sldId id="2383" r:id="rId6"/>
    <p:sldId id="356" r:id="rId7"/>
    <p:sldId id="2386" r:id="rId8"/>
  </p:sldIdLst>
  <p:sldSz cx="12192000" cy="6858000"/>
  <p:notesSz cx="6735763" cy="9866313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CF1AB2-1976-4502-BF36-3FF5EA21886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946" autoAdjust="0"/>
    <p:restoredTop sz="94706" autoAdjust="0"/>
  </p:normalViewPr>
  <p:slideViewPr>
    <p:cSldViewPr snapToGrid="0">
      <p:cViewPr varScale="1">
        <p:scale>
          <a:sx n="80" d="100"/>
          <a:sy n="80" d="100"/>
        </p:scale>
        <p:origin x="368" y="4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0" d="100"/>
          <a:sy n="90" d="100"/>
        </p:scale>
        <p:origin x="302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48864"/>
        <c:axId val="39436672"/>
      </c:barChart>
      <c:catAx>
        <c:axId val="39348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39436672"/>
        <c:crosses val="autoZero"/>
        <c:auto val="1"/>
        <c:lblAlgn val="ctr"/>
        <c:lblOffset val="100"/>
        <c:noMultiLvlLbl val="0"/>
      </c:catAx>
      <c:valAx>
        <c:axId val="39436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39348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BE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502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15375" y="0"/>
            <a:ext cx="2918830" cy="49502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pPr rtl="0"/>
            <a:fld id="{F23061FF-53CE-4062-95CB-5EC71354EA65}" type="datetime1">
              <a:rPr lang="fr-FR" smtClean="0"/>
              <a:t>31/03/2022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371286"/>
            <a:ext cx="2918830" cy="49502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 4"/>
          <p:cNvSpPr>
            <a:spLocks noGrp="1"/>
          </p:cNvSpPr>
          <p:nvPr>
            <p:ph type="sldNum" sz="quarter" idx="3"/>
          </p:nvPr>
        </p:nvSpPr>
        <p:spPr>
          <a:xfrm>
            <a:off x="3815375" y="9371286"/>
            <a:ext cx="2918830" cy="49502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pPr rtl="0"/>
            <a:fld id="{7798501B-77B5-4365-9881-C6E19A3C1E42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1456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502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502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221C45A1-B47E-47AB-A55D-B05B8103EBBA}" type="datetime1">
              <a:rPr lang="fr-FR" smtClean="0"/>
              <a:pPr/>
              <a:t>31/03/2022</a:t>
            </a:fld>
            <a:endParaRPr lang="fr-FR" dirty="0"/>
          </a:p>
        </p:txBody>
      </p:sp>
      <p:sp>
        <p:nvSpPr>
          <p:cNvPr id="4" name="Espace réservé d’image de diapositive 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63" tIns="45382" rIns="90763" bIns="45382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notes 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0763" tIns="45382" rIns="90763" bIns="45382" rtlCol="0"/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0" cy="49502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5"/>
          </p:nvPr>
        </p:nvSpPr>
        <p:spPr>
          <a:xfrm>
            <a:off x="3815375" y="9371286"/>
            <a:ext cx="2918830" cy="49502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pPr rtl="0"/>
            <a:fld id="{FC8BD8E7-1312-41F3-99C4-6DA5AF891969}" type="slidenum">
              <a:rPr lang="fr-FR" noProof="0" smtClean="0"/>
              <a:t>‹#›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892084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49402" indent="-149402">
              <a:buFontTx/>
              <a:buChar char="-"/>
            </a:pPr>
            <a:r>
              <a:rPr lang="da-DK" dirty="0"/>
              <a:t>To sum-up on the </a:t>
            </a:r>
            <a:r>
              <a:rPr lang="da-DK" dirty="0" err="1"/>
              <a:t>three</a:t>
            </a:r>
            <a:r>
              <a:rPr lang="da-DK" dirty="0"/>
              <a:t> </a:t>
            </a:r>
            <a:r>
              <a:rPr lang="da-DK" dirty="0" err="1"/>
              <a:t>tracks</a:t>
            </a:r>
            <a:r>
              <a:rPr lang="da-DK" dirty="0"/>
              <a:t>: Here </a:t>
            </a:r>
            <a:r>
              <a:rPr lang="da-DK" dirty="0" err="1"/>
              <a:t>are</a:t>
            </a:r>
            <a:r>
              <a:rPr lang="da-DK" dirty="0"/>
              <a:t> the potentials</a:t>
            </a:r>
            <a:r>
              <a:rPr lang="da-DK" baseline="0" dirty="0"/>
              <a:t> to </a:t>
            </a:r>
            <a:r>
              <a:rPr lang="da-DK" baseline="0" dirty="0" err="1"/>
              <a:t>meet</a:t>
            </a:r>
            <a:r>
              <a:rPr lang="da-DK" baseline="0" dirty="0"/>
              <a:t> the </a:t>
            </a:r>
            <a:r>
              <a:rPr lang="da-DK" baseline="0" dirty="0" err="1"/>
              <a:t>target</a:t>
            </a:r>
            <a:r>
              <a:rPr lang="da-DK" baseline="0" dirty="0"/>
              <a:t> of </a:t>
            </a:r>
            <a:r>
              <a:rPr lang="da-DK" baseline="0" dirty="0" err="1"/>
              <a:t>substituting</a:t>
            </a:r>
            <a:r>
              <a:rPr lang="da-DK" baseline="0" dirty="0"/>
              <a:t> 1/3 of the </a:t>
            </a:r>
            <a:r>
              <a:rPr lang="da-DK" baseline="0" dirty="0" err="1"/>
              <a:t>imported</a:t>
            </a:r>
            <a:r>
              <a:rPr lang="da-DK" baseline="0" dirty="0"/>
              <a:t> </a:t>
            </a:r>
            <a:r>
              <a:rPr lang="da-DK" baseline="0" dirty="0" err="1"/>
              <a:t>soy</a:t>
            </a:r>
            <a:r>
              <a:rPr lang="da-DK" baseline="0" dirty="0"/>
              <a:t> proteins with new and more </a:t>
            </a:r>
            <a:r>
              <a:rPr lang="da-DK" baseline="0" dirty="0" err="1"/>
              <a:t>sustainable</a:t>
            </a:r>
            <a:r>
              <a:rPr lang="da-DK" baseline="0" dirty="0"/>
              <a:t> Danish protein </a:t>
            </a:r>
            <a:r>
              <a:rPr lang="da-DK" baseline="0" dirty="0" err="1"/>
              <a:t>sources</a:t>
            </a:r>
            <a:r>
              <a:rPr lang="da-DK" baseline="0" dirty="0"/>
              <a:t>:</a:t>
            </a:r>
          </a:p>
          <a:p>
            <a:pPr marL="149402" indent="-149402">
              <a:buFontTx/>
              <a:buChar char="-"/>
            </a:pPr>
            <a:endParaRPr lang="da-DK" baseline="0" dirty="0"/>
          </a:p>
          <a:p>
            <a:pPr marL="149402" indent="-149402">
              <a:buFontTx/>
              <a:buChar char="-"/>
            </a:pPr>
            <a:r>
              <a:rPr lang="da-DK" baseline="0" dirty="0"/>
              <a:t>(gennemgå de tre </a:t>
            </a:r>
            <a:r>
              <a:rPr lang="da-DK" baseline="0" dirty="0" err="1"/>
              <a:t>tracks</a:t>
            </a:r>
            <a:r>
              <a:rPr lang="da-DK" baseline="0" dirty="0"/>
              <a:t> overordnet)</a:t>
            </a:r>
          </a:p>
          <a:p>
            <a:endParaRPr lang="da-DK" dirty="0"/>
          </a:p>
          <a:p>
            <a:pPr marL="170181" indent="-170181">
              <a:buFontTx/>
              <a:buChar char="-"/>
            </a:pPr>
            <a:endParaRPr lang="da-DK" b="1" u="sng" dirty="0"/>
          </a:p>
          <a:p>
            <a:pPr marL="170181" indent="-170181">
              <a:buFontTx/>
              <a:buChar char="-"/>
            </a:pPr>
            <a:r>
              <a:rPr lang="da-DK" b="0" u="none" dirty="0"/>
              <a:t>To </a:t>
            </a:r>
            <a:r>
              <a:rPr lang="da-DK" b="0" u="none" dirty="0" err="1"/>
              <a:t>make</a:t>
            </a:r>
            <a:r>
              <a:rPr lang="da-DK" b="0" u="none" dirty="0"/>
              <a:t> </a:t>
            </a:r>
            <a:r>
              <a:rPr lang="da-DK" b="0" u="none" dirty="0" err="1"/>
              <a:t>this</a:t>
            </a:r>
            <a:r>
              <a:rPr lang="da-DK" b="0" u="none" dirty="0"/>
              <a:t> </a:t>
            </a:r>
            <a:r>
              <a:rPr lang="da-DK" b="0" u="none" dirty="0" err="1"/>
              <a:t>happen</a:t>
            </a:r>
            <a:r>
              <a:rPr lang="da-DK" b="0" u="none" dirty="0"/>
              <a:t> </a:t>
            </a:r>
            <a:r>
              <a:rPr lang="da-DK" b="0" u="none" dirty="0" err="1"/>
              <a:t>we</a:t>
            </a:r>
            <a:r>
              <a:rPr lang="da-DK" b="0" u="none" dirty="0"/>
              <a:t> </a:t>
            </a:r>
            <a:r>
              <a:rPr lang="da-DK" b="0" u="none" dirty="0" err="1"/>
              <a:t>need</a:t>
            </a:r>
            <a:r>
              <a:rPr lang="da-DK" b="0" u="none" dirty="0"/>
              <a:t> to </a:t>
            </a:r>
            <a:r>
              <a:rPr lang="da-DK" b="0" u="none" dirty="0" err="1"/>
              <a:t>overcome</a:t>
            </a:r>
            <a:r>
              <a:rPr lang="da-DK" b="0" u="none" dirty="0"/>
              <a:t> </a:t>
            </a:r>
            <a:r>
              <a:rPr lang="da-DK" b="0" u="none" dirty="0" err="1"/>
              <a:t>some</a:t>
            </a:r>
            <a:r>
              <a:rPr lang="da-DK" b="0" u="none" dirty="0"/>
              <a:t> </a:t>
            </a:r>
            <a:r>
              <a:rPr lang="da-DK" b="0" u="none" dirty="0" err="1"/>
              <a:t>barriers</a:t>
            </a:r>
            <a:r>
              <a:rPr lang="da-DK" b="0" u="none" dirty="0"/>
              <a:t>:</a:t>
            </a:r>
          </a:p>
          <a:p>
            <a:pPr marL="623998" lvl="1" indent="-170181">
              <a:buFontTx/>
              <a:buChar char="-"/>
            </a:pPr>
            <a:endParaRPr lang="da-DK" b="0" u="none" dirty="0"/>
          </a:p>
          <a:p>
            <a:pPr marL="623998" lvl="1" indent="-170181">
              <a:buFontTx/>
              <a:buChar char="-"/>
            </a:pPr>
            <a:r>
              <a:rPr lang="da-DK" b="0" u="none" dirty="0" err="1"/>
              <a:t>Some</a:t>
            </a:r>
            <a:r>
              <a:rPr lang="da-DK" b="0" u="none" dirty="0"/>
              <a:t> have to do with </a:t>
            </a:r>
            <a:r>
              <a:rPr lang="da-DK" b="0" u="none" dirty="0" err="1"/>
              <a:t>technology</a:t>
            </a:r>
            <a:r>
              <a:rPr lang="da-DK" b="0" u="none" dirty="0"/>
              <a:t> </a:t>
            </a:r>
            <a:r>
              <a:rPr lang="da-DK" b="0" u="none" dirty="0" err="1"/>
              <a:t>readiness</a:t>
            </a:r>
            <a:r>
              <a:rPr lang="da-DK" b="0" u="none" dirty="0"/>
              <a:t> </a:t>
            </a:r>
            <a:r>
              <a:rPr lang="da-DK" b="0" u="none" dirty="0" err="1"/>
              <a:t>levels</a:t>
            </a:r>
            <a:r>
              <a:rPr lang="da-DK" b="0" u="none" dirty="0"/>
              <a:t> – research and innovation is </a:t>
            </a:r>
            <a:r>
              <a:rPr lang="da-DK" b="0" u="none" dirty="0" err="1"/>
              <a:t>needed</a:t>
            </a:r>
            <a:r>
              <a:rPr lang="da-DK" b="0" u="none" dirty="0"/>
              <a:t>! </a:t>
            </a:r>
          </a:p>
          <a:p>
            <a:pPr marL="623998" lvl="1" indent="-170181">
              <a:buFontTx/>
              <a:buChar char="-"/>
            </a:pPr>
            <a:endParaRPr lang="da-DK" b="0" u="none" dirty="0"/>
          </a:p>
          <a:p>
            <a:pPr marL="623998" lvl="1" indent="-170181">
              <a:buFontTx/>
              <a:buChar char="-"/>
            </a:pPr>
            <a:r>
              <a:rPr lang="da-DK" b="0" u="none" dirty="0"/>
              <a:t>Protein </a:t>
            </a:r>
            <a:r>
              <a:rPr lang="da-DK" b="0" u="none" dirty="0" err="1"/>
              <a:t>quality</a:t>
            </a:r>
            <a:r>
              <a:rPr lang="da-DK" b="0" u="none" dirty="0"/>
              <a:t> – and </a:t>
            </a:r>
            <a:r>
              <a:rPr lang="da-DK" b="0" u="none" dirty="0" err="1"/>
              <a:t>digestibility</a:t>
            </a:r>
            <a:r>
              <a:rPr lang="da-DK" b="0" u="none" dirty="0"/>
              <a:t> – fx </a:t>
            </a:r>
            <a:r>
              <a:rPr lang="da-DK" b="0" u="none" dirty="0" err="1"/>
              <a:t>grass</a:t>
            </a:r>
            <a:r>
              <a:rPr lang="da-DK" b="0" u="none" dirty="0"/>
              <a:t> protein to pigs… (</a:t>
            </a:r>
            <a:r>
              <a:rPr lang="da-DK" b="0" u="none" dirty="0" err="1"/>
              <a:t>processing</a:t>
            </a:r>
            <a:r>
              <a:rPr lang="da-DK" b="0" u="none" dirty="0"/>
              <a:t> and </a:t>
            </a:r>
            <a:r>
              <a:rPr lang="da-DK" b="0" u="none" dirty="0" err="1"/>
              <a:t>plantbreeding</a:t>
            </a:r>
            <a:r>
              <a:rPr lang="da-DK" b="0" u="none" dirty="0"/>
              <a:t>)</a:t>
            </a:r>
          </a:p>
          <a:p>
            <a:pPr marL="623998" lvl="1" indent="-170181">
              <a:buFontTx/>
              <a:buChar char="-"/>
            </a:pPr>
            <a:endParaRPr lang="da-DK" b="0" u="none" dirty="0"/>
          </a:p>
          <a:p>
            <a:pPr marL="623998" lvl="1" indent="-170181">
              <a:buFontTx/>
              <a:buChar char="-"/>
            </a:pPr>
            <a:r>
              <a:rPr lang="da-DK" b="0" u="none" dirty="0"/>
              <a:t>Handling of the </a:t>
            </a:r>
            <a:r>
              <a:rPr lang="da-DK" b="0" u="none" dirty="0" err="1"/>
              <a:t>biomass</a:t>
            </a:r>
            <a:r>
              <a:rPr lang="da-DK" b="0" u="none" dirty="0"/>
              <a:t> to </a:t>
            </a:r>
            <a:r>
              <a:rPr lang="da-DK" b="0" u="none" dirty="0" err="1"/>
              <a:t>make</a:t>
            </a:r>
            <a:r>
              <a:rPr lang="da-DK" b="0" u="none" dirty="0"/>
              <a:t> it profitable </a:t>
            </a:r>
          </a:p>
          <a:p>
            <a:pPr marL="623998" lvl="1" indent="-170181" defTabSz="907633">
              <a:buFontTx/>
              <a:buChar char="-"/>
              <a:defRPr/>
            </a:pPr>
            <a:endParaRPr lang="da-DK" b="0" u="none" dirty="0"/>
          </a:p>
          <a:p>
            <a:pPr marL="623998" lvl="1" indent="-170181" defTabSz="907633">
              <a:buFontTx/>
              <a:buChar char="-"/>
              <a:defRPr/>
            </a:pPr>
            <a:endParaRPr lang="da-DK" b="0" u="none" dirty="0"/>
          </a:p>
          <a:p>
            <a:pPr marL="623998" lvl="1" indent="-170181" defTabSz="907633">
              <a:buFontTx/>
              <a:buChar char="-"/>
              <a:defRPr/>
            </a:pPr>
            <a:r>
              <a:rPr lang="da-DK" b="0" u="none" dirty="0"/>
              <a:t>Protein </a:t>
            </a:r>
            <a:r>
              <a:rPr lang="da-DK" b="0" u="none" dirty="0" err="1"/>
              <a:t>crops</a:t>
            </a:r>
            <a:r>
              <a:rPr lang="da-DK" b="0" u="none" dirty="0"/>
              <a:t> – </a:t>
            </a:r>
            <a:r>
              <a:rPr lang="da-DK" b="0" u="none" dirty="0" err="1"/>
              <a:t>here</a:t>
            </a:r>
            <a:r>
              <a:rPr lang="da-DK" b="0" u="none" dirty="0"/>
              <a:t> </a:t>
            </a:r>
            <a:r>
              <a:rPr lang="da-DK" b="0" u="none" dirty="0" err="1"/>
              <a:t>we</a:t>
            </a:r>
            <a:r>
              <a:rPr lang="da-DK" b="0" u="none" dirty="0"/>
              <a:t> </a:t>
            </a:r>
            <a:r>
              <a:rPr lang="da-DK" b="0" u="none" dirty="0" err="1"/>
              <a:t>need</a:t>
            </a:r>
            <a:r>
              <a:rPr lang="da-DK" b="0" u="none" dirty="0"/>
              <a:t> new </a:t>
            </a:r>
            <a:r>
              <a:rPr lang="da-DK" b="0" u="none" dirty="0" err="1"/>
              <a:t>improved</a:t>
            </a:r>
            <a:r>
              <a:rPr lang="da-DK" b="0" u="none" dirty="0"/>
              <a:t> </a:t>
            </a:r>
            <a:r>
              <a:rPr lang="da-DK" b="0" u="none" dirty="0" err="1"/>
              <a:t>varieties</a:t>
            </a:r>
            <a:r>
              <a:rPr lang="da-DK" b="0" u="none" dirty="0"/>
              <a:t> – let </a:t>
            </a:r>
            <a:r>
              <a:rPr lang="da-DK" b="0" u="none" dirty="0" err="1"/>
              <a:t>me</a:t>
            </a:r>
            <a:r>
              <a:rPr lang="da-DK" b="0" u="none" dirty="0"/>
              <a:t> give </a:t>
            </a:r>
            <a:r>
              <a:rPr lang="da-DK" b="0" u="none" dirty="0" err="1"/>
              <a:t>you</a:t>
            </a:r>
            <a:r>
              <a:rPr lang="da-DK" b="0" u="none" dirty="0"/>
              <a:t> an </a:t>
            </a:r>
            <a:r>
              <a:rPr lang="da-DK" b="0" u="none" dirty="0" err="1"/>
              <a:t>example</a:t>
            </a:r>
            <a:r>
              <a:rPr lang="da-DK" b="0" u="none" dirty="0"/>
              <a:t> </a:t>
            </a:r>
            <a:r>
              <a:rPr lang="da-DK" b="0" u="none" dirty="0" err="1"/>
              <a:t>here</a:t>
            </a:r>
            <a:r>
              <a:rPr lang="da-DK" b="0" u="none" dirty="0"/>
              <a:t>… (skift til næste slide)</a:t>
            </a:r>
          </a:p>
          <a:p>
            <a:pPr marL="623998" lvl="1" indent="-170181">
              <a:buFontTx/>
              <a:buChar char="-"/>
            </a:pPr>
            <a:endParaRPr lang="da-DK" b="0" u="none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633">
              <a:defRPr/>
            </a:pPr>
            <a:fld id="{56D500B9-DE84-4BA3-BBF3-C8E838CAF213}" type="slidenum">
              <a:rPr lang="da-DK" sz="1100">
                <a:solidFill>
                  <a:prstClr val="black"/>
                </a:solidFill>
                <a:latin typeface="Calibri"/>
              </a:rPr>
              <a:pPr defTabSz="907633">
                <a:defRPr/>
              </a:pPr>
              <a:t>6</a:t>
            </a:fld>
            <a:endParaRPr lang="da-DK" sz="11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1841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avec image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7"/>
          <p:cNvSpPr/>
          <p:nvPr userDrawn="1"/>
        </p:nvSpPr>
        <p:spPr>
          <a:xfrm>
            <a:off x="0" y="4800601"/>
            <a:ext cx="12192000" cy="2057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33400" y="5084483"/>
            <a:ext cx="11125200" cy="914400"/>
          </a:xfrm>
        </p:spPr>
        <p:txBody>
          <a:bodyPr rtlCol="0"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 dirty="0"/>
              <a:t>Click to edit Master title style</a:t>
            </a:r>
            <a:endParaRPr lang="fr-FR" noProof="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33400" y="6043123"/>
            <a:ext cx="11125200" cy="5715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 dirty="0"/>
              <a:t>Click to edit Master subtitle style</a:t>
            </a:r>
            <a:endParaRPr lang="fr-FR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709563-40E8-4140-8E7E-A6878F2F7F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32188" y="1413879"/>
            <a:ext cx="5127624" cy="128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745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1708" y="417253"/>
            <a:ext cx="9908584" cy="1143000"/>
          </a:xfrm>
        </p:spPr>
        <p:txBody>
          <a:bodyPr rtlCol="0" anchor="ctr"/>
          <a:lstStyle/>
          <a:p>
            <a:pPr rtl="0"/>
            <a:r>
              <a:rPr lang="en-US" noProof="0" dirty="0"/>
              <a:t>Click to edit Master title style</a:t>
            </a:r>
            <a:endParaRPr lang="fr-FR" noProof="0" dirty="0"/>
          </a:p>
        </p:txBody>
      </p:sp>
      <p:sp>
        <p:nvSpPr>
          <p:cNvPr id="3" name="Espace réservé du contenu 2"/>
          <p:cNvSpPr>
            <a:spLocks noGrp="1"/>
          </p:cNvSpPr>
          <p:nvPr>
            <p:ph idx="1"/>
          </p:nvPr>
        </p:nvSpPr>
        <p:spPr>
          <a:xfrm>
            <a:off x="1141708" y="1674553"/>
            <a:ext cx="9908584" cy="4355062"/>
          </a:xfrm>
        </p:spPr>
        <p:txBody>
          <a:bodyPr rtlCol="0"/>
          <a:lstStyle>
            <a:lvl1pPr>
              <a:defRPr/>
            </a:lvl1pPr>
            <a:lvl5pPr>
              <a:defRPr/>
            </a:lvl5pPr>
          </a:lstStyle>
          <a:p>
            <a:pPr lvl="0" rtl="0"/>
            <a:r>
              <a:rPr lang="en-US" noProof="0" dirty="0"/>
              <a:t>Click to edit Master text styles</a:t>
            </a:r>
          </a:p>
          <a:p>
            <a:pPr lvl="1" rtl="0"/>
            <a:r>
              <a:rPr lang="en-US" noProof="0" dirty="0"/>
              <a:t>Second level</a:t>
            </a:r>
          </a:p>
          <a:p>
            <a:pPr lvl="2" rtl="0"/>
            <a:r>
              <a:rPr lang="en-US" noProof="0" dirty="0"/>
              <a:t>Third level</a:t>
            </a:r>
          </a:p>
          <a:p>
            <a:pPr lvl="3" rtl="0"/>
            <a:r>
              <a:rPr lang="en-US" noProof="0" dirty="0"/>
              <a:t>Fourth level</a:t>
            </a:r>
          </a:p>
          <a:p>
            <a:pPr lvl="4" rtl="0"/>
            <a:r>
              <a:rPr lang="en-US" noProof="0" dirty="0"/>
              <a:t>Fifth level</a:t>
            </a:r>
            <a:endParaRPr lang="fr-FR" noProof="0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>
          <a:xfrm>
            <a:off x="1141708" y="6601556"/>
            <a:ext cx="6491381" cy="228600"/>
          </a:xfrm>
        </p:spPr>
        <p:txBody>
          <a:bodyPr rtlCol="0"/>
          <a:lstStyle/>
          <a:p>
            <a:pPr rtl="0"/>
            <a:r>
              <a:rPr lang="en-US" noProof="0"/>
              <a:t>Task Force Green Labeling</a:t>
            </a:r>
            <a:endParaRPr lang="fr-FR" noProof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9516228" y="6601556"/>
            <a:ext cx="1534064" cy="228600"/>
          </a:xfrm>
        </p:spPr>
        <p:txBody>
          <a:bodyPr rtlCol="0"/>
          <a:lstStyle>
            <a:lvl1pPr>
              <a:defRPr/>
            </a:lvl1pPr>
          </a:lstStyle>
          <a:p>
            <a:r>
              <a:rPr lang="en-BE"/>
              <a:t>23 February  2022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200598" y="6601556"/>
            <a:ext cx="773502" cy="228600"/>
          </a:xfrm>
        </p:spPr>
        <p:txBody>
          <a:bodyPr rtlCol="0"/>
          <a:lstStyle/>
          <a:p>
            <a:pPr rtl="0"/>
            <a:fld id="{E31375A4-56A4-47D6-9801-1991572033F7}" type="slidenum">
              <a:rPr lang="fr-FR" noProof="0" smtClean="0"/>
              <a:t>‹#›</a:t>
            </a:fld>
            <a:endParaRPr lang="fr-FR" noProof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3A1C3D4-6B17-4DC4-B809-DFAC3677B6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3932" y="5999219"/>
            <a:ext cx="1880168" cy="47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80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293" y="1395465"/>
            <a:ext cx="10363200" cy="1508760"/>
          </a:xfrm>
        </p:spPr>
        <p:txBody>
          <a:bodyPr anchor="ctr">
            <a:noAutofit/>
          </a:bodyPr>
          <a:lstStyle>
            <a:lvl1pPr algn="l">
              <a:buNone/>
              <a:defRPr lang="en-US" sz="2550" b="1" kern="1200" cap="all" baseline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66293" y="3070219"/>
            <a:ext cx="10363200" cy="1509712"/>
          </a:xfrm>
        </p:spPr>
        <p:txBody>
          <a:bodyPr anchor="ctr">
            <a:normAutofit/>
          </a:bodyPr>
          <a:lstStyle>
            <a:lvl1pPr marL="34290" indent="0" algn="l" rtl="0" eaLnBrk="1" latinLnBrk="0" hangingPunct="1">
              <a:spcBef>
                <a:spcPts val="225"/>
              </a:spcBef>
              <a:buClr>
                <a:schemeClr val="accent3">
                  <a:lumMod val="75000"/>
                </a:schemeClr>
              </a:buClr>
              <a:buFont typeface="Georgia"/>
              <a:buNone/>
              <a:defRPr kumimoji="0" lang="en-US" sz="1575" b="1" kern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dirty="0"/>
              <a:t>Click to edit Master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FE4433-3D33-472F-B547-830D834CF2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3932" y="5999219"/>
            <a:ext cx="1880168" cy="471924"/>
          </a:xfrm>
          <a:prstGeom prst="rect">
            <a:avLst/>
          </a:prstGeom>
        </p:spPr>
      </p:pic>
      <p:sp>
        <p:nvSpPr>
          <p:cNvPr id="14" name="Espace réservé du pied de page 4">
            <a:extLst>
              <a:ext uri="{FF2B5EF4-FFF2-40B4-BE49-F238E27FC236}">
                <a16:creationId xmlns:a16="http://schemas.microsoft.com/office/drawing/2014/main" id="{0D6F9D72-DD3D-4ABD-87AB-238888561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1708" y="6601556"/>
            <a:ext cx="6491381" cy="228600"/>
          </a:xfrm>
        </p:spPr>
        <p:txBody>
          <a:bodyPr rtlCol="0"/>
          <a:lstStyle/>
          <a:p>
            <a:pPr rtl="0"/>
            <a:r>
              <a:rPr lang="en-US" noProof="0"/>
              <a:t>Task Force Green Labeling</a:t>
            </a:r>
            <a:endParaRPr lang="fr-FR" noProof="0" dirty="0"/>
          </a:p>
        </p:txBody>
      </p:sp>
      <p:sp>
        <p:nvSpPr>
          <p:cNvPr id="16" name="Espace réservé de la date 3">
            <a:extLst>
              <a:ext uri="{FF2B5EF4-FFF2-40B4-BE49-F238E27FC236}">
                <a16:creationId xmlns:a16="http://schemas.microsoft.com/office/drawing/2014/main" id="{4CDD40EB-3EAF-4F79-848A-AA1FCF6DAE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16228" y="6593797"/>
            <a:ext cx="1534064" cy="228600"/>
          </a:xfrm>
        </p:spPr>
        <p:txBody>
          <a:bodyPr rtlCol="0"/>
          <a:lstStyle>
            <a:lvl1pPr>
              <a:defRPr/>
            </a:lvl1pPr>
          </a:lstStyle>
          <a:p>
            <a:r>
              <a:rPr lang="en-BE"/>
              <a:t>23 February  2022</a:t>
            </a:r>
            <a:endParaRPr lang="fr-FR" dirty="0"/>
          </a:p>
        </p:txBody>
      </p:sp>
      <p:sp>
        <p:nvSpPr>
          <p:cNvPr id="17" name="Espace réservé du numéro de diapositive 5">
            <a:extLst>
              <a:ext uri="{FF2B5EF4-FFF2-40B4-BE49-F238E27FC236}">
                <a16:creationId xmlns:a16="http://schemas.microsoft.com/office/drawing/2014/main" id="{A2046725-E657-41D6-B9B8-3550FB5B1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2811" y="6601557"/>
            <a:ext cx="692731" cy="227475"/>
          </a:xfrm>
        </p:spPr>
        <p:txBody>
          <a:bodyPr rtlCol="0"/>
          <a:lstStyle/>
          <a:p>
            <a:pPr rtl="0"/>
            <a:fld id="{E31375A4-56A4-47D6-9801-1991572033F7}" type="slidenum">
              <a:rPr lang="fr-FR" noProof="0" smtClean="0"/>
              <a:t>‹#›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51078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1708" y="2653162"/>
            <a:ext cx="9908584" cy="1143000"/>
          </a:xfrm>
        </p:spPr>
        <p:txBody>
          <a:bodyPr rtlCol="0" anchor="ctr"/>
          <a:lstStyle>
            <a:lvl1pPr>
              <a:defRPr b="1"/>
            </a:lvl1pPr>
          </a:lstStyle>
          <a:p>
            <a:pPr rtl="0"/>
            <a:r>
              <a:rPr lang="en-US" noProof="0" dirty="0"/>
              <a:t>Click to edit Master title style</a:t>
            </a:r>
            <a:endParaRPr lang="fr-FR" noProof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3A1C3D4-6B17-4DC4-B809-DFAC3677B6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3932" y="5999219"/>
            <a:ext cx="1880168" cy="471924"/>
          </a:xfrm>
          <a:prstGeom prst="rect">
            <a:avLst/>
          </a:prstGeom>
        </p:spPr>
      </p:pic>
      <p:sp>
        <p:nvSpPr>
          <p:cNvPr id="8" name="Espace réservé du pied de page 4">
            <a:extLst>
              <a:ext uri="{FF2B5EF4-FFF2-40B4-BE49-F238E27FC236}">
                <a16:creationId xmlns:a16="http://schemas.microsoft.com/office/drawing/2014/main" id="{9B580DE1-3D5E-475C-8384-E3C07D8D9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1708" y="6601556"/>
            <a:ext cx="6491381" cy="228600"/>
          </a:xfrm>
        </p:spPr>
        <p:txBody>
          <a:bodyPr rtlCol="0"/>
          <a:lstStyle/>
          <a:p>
            <a:pPr rtl="0"/>
            <a:r>
              <a:rPr lang="en-US" noProof="0"/>
              <a:t>Task Force Green Labeling</a:t>
            </a:r>
            <a:endParaRPr lang="fr-FR" noProof="0" dirty="0"/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4C91244B-4CC3-4E66-B650-4495AD509E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16228" y="6601556"/>
            <a:ext cx="1534064" cy="228600"/>
          </a:xfrm>
        </p:spPr>
        <p:txBody>
          <a:bodyPr rtlCol="0"/>
          <a:lstStyle>
            <a:lvl1pPr>
              <a:defRPr/>
            </a:lvl1pPr>
          </a:lstStyle>
          <a:p>
            <a:r>
              <a:rPr lang="en-BE"/>
              <a:t>23 February  2022</a:t>
            </a:r>
            <a:endParaRPr lang="fr-FR" dirty="0"/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01AC72DA-1DEC-4EF9-ADA5-0993F9453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0598" y="6601556"/>
            <a:ext cx="773502" cy="228600"/>
          </a:xfrm>
        </p:spPr>
        <p:txBody>
          <a:bodyPr rtlCol="0"/>
          <a:lstStyle/>
          <a:p>
            <a:pPr rtl="0"/>
            <a:fld id="{E31375A4-56A4-47D6-9801-1991572033F7}" type="slidenum">
              <a:rPr lang="fr-FR" noProof="0" smtClean="0"/>
              <a:t>‹#›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38707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pied de page 4">
            <a:extLst>
              <a:ext uri="{FF2B5EF4-FFF2-40B4-BE49-F238E27FC236}">
                <a16:creationId xmlns:a16="http://schemas.microsoft.com/office/drawing/2014/main" id="{EDB93B71-82B1-4B81-AF82-D8EFC70BF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1708" y="6601556"/>
            <a:ext cx="6491381" cy="228600"/>
          </a:xfrm>
        </p:spPr>
        <p:txBody>
          <a:bodyPr rtlCol="0"/>
          <a:lstStyle/>
          <a:p>
            <a:pPr rtl="0"/>
            <a:r>
              <a:rPr lang="en-US" noProof="0"/>
              <a:t>Task Force Green Labeling</a:t>
            </a:r>
            <a:endParaRPr lang="fr-FR" noProof="0" dirty="0"/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ADFAC3AE-D58A-4403-9432-8C650EE590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16228" y="6593797"/>
            <a:ext cx="1534064" cy="228600"/>
          </a:xfrm>
        </p:spPr>
        <p:txBody>
          <a:bodyPr rtlCol="0"/>
          <a:lstStyle>
            <a:lvl1pPr>
              <a:defRPr/>
            </a:lvl1pPr>
          </a:lstStyle>
          <a:p>
            <a:r>
              <a:rPr lang="en-BE"/>
              <a:t>23 February  2022</a:t>
            </a:r>
            <a:endParaRPr lang="fr-FR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4366AFE4-CF4C-4888-9BE4-AC7F1A7B0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2811" y="6601557"/>
            <a:ext cx="692731" cy="227475"/>
          </a:xfrm>
        </p:spPr>
        <p:txBody>
          <a:bodyPr rtlCol="0"/>
          <a:lstStyle/>
          <a:p>
            <a:pPr rtl="0"/>
            <a:fld id="{E31375A4-56A4-47D6-9801-1991572033F7}" type="slidenum">
              <a:rPr lang="fr-FR" noProof="0" smtClean="0"/>
              <a:t>‹#›</a:t>
            </a:fld>
            <a:endParaRPr lang="fr-FR" noProof="0" dirty="0"/>
          </a:p>
        </p:txBody>
      </p:sp>
      <p:sp>
        <p:nvSpPr>
          <p:cNvPr id="15" name="Espace réservé du contenu 2">
            <a:extLst>
              <a:ext uri="{FF2B5EF4-FFF2-40B4-BE49-F238E27FC236}">
                <a16:creationId xmlns:a16="http://schemas.microsoft.com/office/drawing/2014/main" id="{0DF2C4D5-0520-4449-8AC0-468737701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708" y="1674553"/>
            <a:ext cx="9908584" cy="4355062"/>
          </a:xfrm>
        </p:spPr>
        <p:txBody>
          <a:bodyPr rtlCol="0"/>
          <a:lstStyle>
            <a:lvl1pPr>
              <a:defRPr/>
            </a:lvl1pPr>
            <a:lvl5pPr>
              <a:defRPr/>
            </a:lvl5pPr>
          </a:lstStyle>
          <a:p>
            <a:pPr lvl="0" rtl="0"/>
            <a:r>
              <a:rPr lang="en-US" noProof="0" dirty="0"/>
              <a:t>Click to edit Master text styles</a:t>
            </a:r>
          </a:p>
          <a:p>
            <a:pPr lvl="1" rtl="0"/>
            <a:r>
              <a:rPr lang="en-US" noProof="0" dirty="0"/>
              <a:t>Second level</a:t>
            </a:r>
          </a:p>
          <a:p>
            <a:pPr lvl="2" rtl="0"/>
            <a:r>
              <a:rPr lang="en-US" noProof="0" dirty="0"/>
              <a:t>Third level</a:t>
            </a:r>
          </a:p>
          <a:p>
            <a:pPr lvl="3" rtl="0"/>
            <a:r>
              <a:rPr lang="en-US" noProof="0" dirty="0"/>
              <a:t>Fourth level</a:t>
            </a:r>
          </a:p>
          <a:p>
            <a:pPr lvl="4" rtl="0"/>
            <a:r>
              <a:rPr lang="en-US" noProof="0" dirty="0"/>
              <a:t>Fifth level</a:t>
            </a:r>
            <a:endParaRPr lang="fr-FR" noProof="0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47A1FF9-AA94-4FF3-AC16-F920AC48B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709" y="380817"/>
            <a:ext cx="9908583" cy="1097280"/>
          </a:xfrm>
          <a:solidFill>
            <a:srgbClr val="00B050"/>
          </a:solidFill>
          <a:ln w="28575">
            <a:solidFill>
              <a:srgbClr val="00B05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l">
              <a:defRPr>
                <a:ln>
                  <a:noFill/>
                </a:ln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x-non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C7D1BC2-AC4F-41D7-A1CB-0453304FE7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3932" y="5999219"/>
            <a:ext cx="1880168" cy="47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91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pied de page 4">
            <a:extLst>
              <a:ext uri="{FF2B5EF4-FFF2-40B4-BE49-F238E27FC236}">
                <a16:creationId xmlns:a16="http://schemas.microsoft.com/office/drawing/2014/main" id="{06526CE9-B0D4-434B-88D5-D70ACC855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1708" y="6601556"/>
            <a:ext cx="6491381" cy="228600"/>
          </a:xfrm>
        </p:spPr>
        <p:txBody>
          <a:bodyPr rtlCol="0"/>
          <a:lstStyle/>
          <a:p>
            <a:pPr rtl="0"/>
            <a:r>
              <a:rPr lang="en-US" noProof="0"/>
              <a:t>Task Force Green Labeling</a:t>
            </a:r>
            <a:endParaRPr lang="fr-FR" noProof="0" dirty="0"/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666DA317-0DB3-494B-B25C-6598D50DCB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16228" y="6593797"/>
            <a:ext cx="1534064" cy="228600"/>
          </a:xfrm>
        </p:spPr>
        <p:txBody>
          <a:bodyPr rtlCol="0"/>
          <a:lstStyle>
            <a:lvl1pPr>
              <a:defRPr/>
            </a:lvl1pPr>
          </a:lstStyle>
          <a:p>
            <a:r>
              <a:rPr lang="en-BE"/>
              <a:t>23 February  2022</a:t>
            </a:r>
            <a:endParaRPr lang="fr-FR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A97565B2-56E6-44C4-B9AD-7C8AAC367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2811" y="6601557"/>
            <a:ext cx="692731" cy="227475"/>
          </a:xfrm>
        </p:spPr>
        <p:txBody>
          <a:bodyPr rtlCol="0"/>
          <a:lstStyle/>
          <a:p>
            <a:pPr rtl="0"/>
            <a:fld id="{E31375A4-56A4-47D6-9801-1991572033F7}" type="slidenum">
              <a:rPr lang="fr-FR" noProof="0" smtClean="0"/>
              <a:t>‹#›</a:t>
            </a:fld>
            <a:endParaRPr lang="fr-FR" noProof="0" dirty="0"/>
          </a:p>
        </p:txBody>
      </p:sp>
      <p:sp>
        <p:nvSpPr>
          <p:cNvPr id="15" name="Espace réservé du contenu 2">
            <a:extLst>
              <a:ext uri="{FF2B5EF4-FFF2-40B4-BE49-F238E27FC236}">
                <a16:creationId xmlns:a16="http://schemas.microsoft.com/office/drawing/2014/main" id="{FD1A3EE0-907B-4760-96BA-CCC7AE0BD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708" y="1674553"/>
            <a:ext cx="9908584" cy="4355062"/>
          </a:xfrm>
        </p:spPr>
        <p:txBody>
          <a:bodyPr rtlCol="0"/>
          <a:lstStyle>
            <a:lvl1pPr>
              <a:defRPr/>
            </a:lvl1pPr>
            <a:lvl5pPr>
              <a:defRPr/>
            </a:lvl5pPr>
          </a:lstStyle>
          <a:p>
            <a:pPr lvl="0" rtl="0"/>
            <a:r>
              <a:rPr lang="en-US" noProof="0" dirty="0"/>
              <a:t>Click to edit Master text styles</a:t>
            </a:r>
          </a:p>
          <a:p>
            <a:pPr lvl="1" rtl="0"/>
            <a:r>
              <a:rPr lang="en-US" noProof="0" dirty="0"/>
              <a:t>Second level</a:t>
            </a:r>
          </a:p>
          <a:p>
            <a:pPr lvl="2" rtl="0"/>
            <a:r>
              <a:rPr lang="en-US" noProof="0" dirty="0"/>
              <a:t>Third level</a:t>
            </a:r>
          </a:p>
          <a:p>
            <a:pPr lvl="3" rtl="0"/>
            <a:r>
              <a:rPr lang="en-US" noProof="0" dirty="0"/>
              <a:t>Fourth level</a:t>
            </a:r>
          </a:p>
          <a:p>
            <a:pPr lvl="4" rtl="0"/>
            <a:r>
              <a:rPr lang="en-US" noProof="0" dirty="0"/>
              <a:t>Fifth level</a:t>
            </a:r>
            <a:endParaRPr lang="fr-FR" noProof="0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DB12131-5E76-4776-9823-CE0869CCF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709" y="380817"/>
            <a:ext cx="9908584" cy="109728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anchor="ctr">
            <a:normAutofit/>
          </a:bodyPr>
          <a:lstStyle>
            <a:lvl1pPr>
              <a:defRPr kumimoji="0" lang="x-none" sz="300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defTabSz="914400"/>
            <a:r>
              <a:rPr lang="en-US" dirty="0"/>
              <a:t>Click to edit Master title style</a:t>
            </a:r>
            <a:endParaRPr lang="x-non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8AD27A-F58E-4374-B764-E1ED6BEDB1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3932" y="5999219"/>
            <a:ext cx="1880168" cy="47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31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D42C0ADF-DCE9-4F28-BDAD-30BD01942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709" y="380817"/>
            <a:ext cx="9908584" cy="1097280"/>
          </a:xfrm>
          <a:solidFill>
            <a:schemeClr val="accent1">
              <a:lumMod val="7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l">
              <a:defRPr>
                <a:ln>
                  <a:noFill/>
                </a:ln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11" name="Espace réservé du pied de page 4">
            <a:extLst>
              <a:ext uri="{FF2B5EF4-FFF2-40B4-BE49-F238E27FC236}">
                <a16:creationId xmlns:a16="http://schemas.microsoft.com/office/drawing/2014/main" id="{48E71DEF-8B69-4F4F-88CB-822B0AAC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1708" y="6601556"/>
            <a:ext cx="6491381" cy="228600"/>
          </a:xfrm>
        </p:spPr>
        <p:txBody>
          <a:bodyPr rtlCol="0"/>
          <a:lstStyle/>
          <a:p>
            <a:pPr rtl="0"/>
            <a:r>
              <a:rPr lang="en-US" noProof="0"/>
              <a:t>Task Force Green Labeling</a:t>
            </a:r>
            <a:endParaRPr lang="fr-FR" noProof="0" dirty="0"/>
          </a:p>
        </p:txBody>
      </p:sp>
      <p:sp>
        <p:nvSpPr>
          <p:cNvPr id="14" name="Espace réservé de la date 3">
            <a:extLst>
              <a:ext uri="{FF2B5EF4-FFF2-40B4-BE49-F238E27FC236}">
                <a16:creationId xmlns:a16="http://schemas.microsoft.com/office/drawing/2014/main" id="{9BAB396B-D65B-4D5A-95D5-986BBA5A3D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16228" y="6593797"/>
            <a:ext cx="1534064" cy="228600"/>
          </a:xfrm>
        </p:spPr>
        <p:txBody>
          <a:bodyPr rtlCol="0"/>
          <a:lstStyle>
            <a:lvl1pPr>
              <a:defRPr/>
            </a:lvl1pPr>
          </a:lstStyle>
          <a:p>
            <a:r>
              <a:rPr lang="en-BE"/>
              <a:t>23 February  2022</a:t>
            </a:r>
            <a:endParaRPr lang="fr-FR" dirty="0"/>
          </a:p>
        </p:txBody>
      </p:sp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id="{122D4FCA-6F3B-4B24-A289-38098A893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2811" y="6601557"/>
            <a:ext cx="692731" cy="227475"/>
          </a:xfrm>
        </p:spPr>
        <p:txBody>
          <a:bodyPr rtlCol="0"/>
          <a:lstStyle/>
          <a:p>
            <a:pPr rtl="0"/>
            <a:fld id="{E31375A4-56A4-47D6-9801-1991572033F7}" type="slidenum">
              <a:rPr lang="fr-FR" noProof="0" smtClean="0"/>
              <a:t>‹#›</a:t>
            </a:fld>
            <a:endParaRPr lang="fr-FR" noProof="0" dirty="0"/>
          </a:p>
        </p:txBody>
      </p:sp>
      <p:sp>
        <p:nvSpPr>
          <p:cNvPr id="16" name="Espace réservé du contenu 2">
            <a:extLst>
              <a:ext uri="{FF2B5EF4-FFF2-40B4-BE49-F238E27FC236}">
                <a16:creationId xmlns:a16="http://schemas.microsoft.com/office/drawing/2014/main" id="{15E72C37-20CE-49D0-A11B-0FF3E695B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708" y="1644157"/>
            <a:ext cx="9908584" cy="4355062"/>
          </a:xfrm>
        </p:spPr>
        <p:txBody>
          <a:bodyPr rtlCol="0"/>
          <a:lstStyle>
            <a:lvl1pPr>
              <a:defRPr/>
            </a:lvl1pPr>
            <a:lvl5pPr>
              <a:defRPr/>
            </a:lvl5pPr>
          </a:lstStyle>
          <a:p>
            <a:pPr lvl="0" rtl="0"/>
            <a:r>
              <a:rPr lang="en-US" noProof="0" dirty="0"/>
              <a:t>Click to edit Master text styles</a:t>
            </a:r>
          </a:p>
          <a:p>
            <a:pPr lvl="1" rtl="0"/>
            <a:r>
              <a:rPr lang="en-US" noProof="0" dirty="0"/>
              <a:t>Second level</a:t>
            </a:r>
          </a:p>
          <a:p>
            <a:pPr lvl="2" rtl="0"/>
            <a:r>
              <a:rPr lang="en-US" noProof="0" dirty="0"/>
              <a:t>Third level</a:t>
            </a:r>
          </a:p>
          <a:p>
            <a:pPr lvl="3" rtl="0"/>
            <a:r>
              <a:rPr lang="en-US" noProof="0" dirty="0"/>
              <a:t>Fourth level</a:t>
            </a:r>
          </a:p>
          <a:p>
            <a:pPr lvl="4" rtl="0"/>
            <a:r>
              <a:rPr lang="en-US" noProof="0" dirty="0"/>
              <a:t>Fifth level</a:t>
            </a:r>
            <a:endParaRPr lang="fr-FR" noProof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3429788-5717-4316-ADB2-3ECBBCC438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3932" y="5999219"/>
            <a:ext cx="1880168" cy="47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124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>
          <a:xfrm>
            <a:off x="1141708" y="446722"/>
            <a:ext cx="9908584" cy="1143000"/>
          </a:xfrm>
        </p:spPr>
        <p:txBody>
          <a:bodyPr rtlCol="0"/>
          <a:lstStyle/>
          <a:p>
            <a:pPr rtl="0"/>
            <a:r>
              <a:rPr lang="en-US" noProof="0" dirty="0"/>
              <a:t>Click to edit Master title style</a:t>
            </a:r>
            <a:endParaRPr lang="fr-FR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141708" y="1714500"/>
            <a:ext cx="4846320" cy="4462272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US" noProof="0" dirty="0"/>
              <a:t>Click to edit Master text styles</a:t>
            </a:r>
          </a:p>
          <a:p>
            <a:pPr lvl="1" rtl="0"/>
            <a:r>
              <a:rPr lang="en-US" noProof="0" dirty="0"/>
              <a:t>Second level</a:t>
            </a:r>
          </a:p>
          <a:p>
            <a:pPr lvl="2" rtl="0"/>
            <a:r>
              <a:rPr lang="en-US" noProof="0" dirty="0"/>
              <a:t>Third level</a:t>
            </a:r>
          </a:p>
          <a:p>
            <a:pPr lvl="3" rtl="0"/>
            <a:r>
              <a:rPr lang="en-US" noProof="0" dirty="0"/>
              <a:t>Fourth level</a:t>
            </a:r>
          </a:p>
          <a:p>
            <a:pPr lvl="4" rtl="0"/>
            <a:r>
              <a:rPr lang="en-US" noProof="0" dirty="0"/>
              <a:t>Fifth level</a:t>
            </a:r>
            <a:endParaRPr lang="fr-FR" noProof="0" dirty="0"/>
          </a:p>
        </p:txBody>
      </p:sp>
      <p:sp>
        <p:nvSpPr>
          <p:cNvPr id="4" name="Espace réservé du contenu 3"/>
          <p:cNvSpPr>
            <a:spLocks noGrp="1"/>
          </p:cNvSpPr>
          <p:nvPr>
            <p:ph sz="half" idx="2"/>
          </p:nvPr>
        </p:nvSpPr>
        <p:spPr>
          <a:xfrm>
            <a:off x="6203972" y="1714500"/>
            <a:ext cx="4846320" cy="452068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US" noProof="0" dirty="0"/>
              <a:t>Click to edit Master text styles</a:t>
            </a:r>
          </a:p>
          <a:p>
            <a:pPr lvl="1" rtl="0"/>
            <a:r>
              <a:rPr lang="en-US" noProof="0" dirty="0"/>
              <a:t>Second level</a:t>
            </a:r>
          </a:p>
          <a:p>
            <a:pPr lvl="2" rtl="0"/>
            <a:r>
              <a:rPr lang="en-US" noProof="0" dirty="0"/>
              <a:t>Third level</a:t>
            </a:r>
          </a:p>
          <a:p>
            <a:pPr lvl="3" rtl="0"/>
            <a:r>
              <a:rPr lang="en-US" noProof="0" dirty="0"/>
              <a:t>Fourth level</a:t>
            </a:r>
          </a:p>
          <a:p>
            <a:pPr lvl="4" rtl="0"/>
            <a:r>
              <a:rPr lang="en-US" noProof="0" dirty="0"/>
              <a:t>Fifth level</a:t>
            </a:r>
            <a:endParaRPr lang="fr-FR" noProof="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693E383-3DCE-455D-BD28-6B50AB6F78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3932" y="5999219"/>
            <a:ext cx="1880168" cy="471924"/>
          </a:xfrm>
          <a:prstGeom prst="rect">
            <a:avLst/>
          </a:prstGeom>
        </p:spPr>
      </p:pic>
      <p:sp>
        <p:nvSpPr>
          <p:cNvPr id="9" name="Espace réservé du pied de page 4">
            <a:extLst>
              <a:ext uri="{FF2B5EF4-FFF2-40B4-BE49-F238E27FC236}">
                <a16:creationId xmlns:a16="http://schemas.microsoft.com/office/drawing/2014/main" id="{129D075A-0EB2-4EC5-A1A0-FEA11F4DA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1708" y="6601556"/>
            <a:ext cx="6491381" cy="228600"/>
          </a:xfrm>
        </p:spPr>
        <p:txBody>
          <a:bodyPr rtlCol="0"/>
          <a:lstStyle/>
          <a:p>
            <a:pPr rtl="0"/>
            <a:r>
              <a:rPr lang="en-US" noProof="0"/>
              <a:t>Task Force Green Labeling</a:t>
            </a:r>
            <a:endParaRPr lang="fr-FR" noProof="0" dirty="0"/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A535C75D-AF88-4A5B-9852-E219A18120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16228" y="6601556"/>
            <a:ext cx="1534064" cy="228600"/>
          </a:xfrm>
        </p:spPr>
        <p:txBody>
          <a:bodyPr rtlCol="0"/>
          <a:lstStyle>
            <a:lvl1pPr>
              <a:defRPr/>
            </a:lvl1pPr>
          </a:lstStyle>
          <a:p>
            <a:r>
              <a:rPr lang="en-BE"/>
              <a:t>23 February  2022</a:t>
            </a:r>
            <a:endParaRPr lang="fr-FR" dirty="0"/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0F7F8E81-C657-439F-9F8D-3DB7F64B8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0598" y="6601556"/>
            <a:ext cx="773502" cy="228600"/>
          </a:xfrm>
        </p:spPr>
        <p:txBody>
          <a:bodyPr rtlCol="0"/>
          <a:lstStyle/>
          <a:p>
            <a:pPr rtl="0"/>
            <a:fld id="{E31375A4-56A4-47D6-9801-1991572033F7}" type="slidenum">
              <a:rPr lang="fr-FR" noProof="0" smtClean="0"/>
              <a:t>‹#›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>
          <a:xfrm>
            <a:off x="1173481" y="457200"/>
            <a:ext cx="9876812" cy="1143000"/>
          </a:xfrm>
        </p:spPr>
        <p:txBody>
          <a:bodyPr rtlCol="0"/>
          <a:lstStyle/>
          <a:p>
            <a:pPr rtl="0"/>
            <a:r>
              <a:rPr lang="en-US" noProof="0" dirty="0"/>
              <a:t>Click to edit Master title style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173480" y="1733162"/>
            <a:ext cx="4846320" cy="6858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 dirty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173480" y="2481943"/>
            <a:ext cx="4846320" cy="369025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US" noProof="0" dirty="0"/>
              <a:t>Click to edit Master text styles</a:t>
            </a:r>
          </a:p>
          <a:p>
            <a:pPr lvl="1" rtl="0"/>
            <a:r>
              <a:rPr lang="en-US" noProof="0" dirty="0"/>
              <a:t>Second level</a:t>
            </a:r>
          </a:p>
          <a:p>
            <a:pPr lvl="2" rtl="0"/>
            <a:r>
              <a:rPr lang="en-US" noProof="0" dirty="0"/>
              <a:t>Third level</a:t>
            </a:r>
          </a:p>
          <a:p>
            <a:pPr lvl="3" rtl="0"/>
            <a:r>
              <a:rPr lang="en-US" noProof="0" dirty="0"/>
              <a:t>Fourth level</a:t>
            </a:r>
          </a:p>
          <a:p>
            <a:pPr lvl="4" rtl="0"/>
            <a:r>
              <a:rPr lang="en-US" noProof="0" dirty="0"/>
              <a:t>Fifth level</a:t>
            </a:r>
            <a:endParaRPr lang="fr-FR" noProof="0" dirty="0"/>
          </a:p>
        </p:txBody>
      </p:sp>
      <p:sp>
        <p:nvSpPr>
          <p:cNvPr id="5" name="Espace réservé du texte 4"/>
          <p:cNvSpPr>
            <a:spLocks noGrp="1"/>
          </p:cNvSpPr>
          <p:nvPr>
            <p:ph type="body" sz="quarter" idx="3"/>
          </p:nvPr>
        </p:nvSpPr>
        <p:spPr>
          <a:xfrm>
            <a:off x="6203972" y="1733162"/>
            <a:ext cx="4846320" cy="6858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 dirty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203972" y="2481943"/>
            <a:ext cx="4846320" cy="369025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US" noProof="0" dirty="0"/>
              <a:t>Click to edit Master text styles</a:t>
            </a:r>
          </a:p>
          <a:p>
            <a:pPr lvl="1" rtl="0"/>
            <a:r>
              <a:rPr lang="en-US" noProof="0" dirty="0"/>
              <a:t>Second level</a:t>
            </a:r>
          </a:p>
          <a:p>
            <a:pPr lvl="2" rtl="0"/>
            <a:r>
              <a:rPr lang="en-US" noProof="0" dirty="0"/>
              <a:t>Third level</a:t>
            </a:r>
          </a:p>
          <a:p>
            <a:pPr lvl="3" rtl="0"/>
            <a:r>
              <a:rPr lang="en-US" noProof="0" dirty="0"/>
              <a:t>Fourth level</a:t>
            </a:r>
          </a:p>
          <a:p>
            <a:pPr lvl="4" rtl="0"/>
            <a:r>
              <a:rPr lang="en-US" noProof="0" dirty="0"/>
              <a:t>Fifth level</a:t>
            </a:r>
            <a:endParaRPr lang="fr-FR" noProof="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318FD65-5351-4C0F-8A92-94924203F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3932" y="5999219"/>
            <a:ext cx="1880168" cy="471924"/>
          </a:xfrm>
          <a:prstGeom prst="rect">
            <a:avLst/>
          </a:prstGeom>
        </p:spPr>
      </p:pic>
      <p:sp>
        <p:nvSpPr>
          <p:cNvPr id="12" name="Espace réservé du pied de page 4">
            <a:extLst>
              <a:ext uri="{FF2B5EF4-FFF2-40B4-BE49-F238E27FC236}">
                <a16:creationId xmlns:a16="http://schemas.microsoft.com/office/drawing/2014/main" id="{75CD6C1F-AF45-4C7E-BFAA-12DDEF36D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1708" y="6601556"/>
            <a:ext cx="6491381" cy="228600"/>
          </a:xfrm>
        </p:spPr>
        <p:txBody>
          <a:bodyPr rtlCol="0"/>
          <a:lstStyle/>
          <a:p>
            <a:pPr rtl="0"/>
            <a:r>
              <a:rPr lang="en-US" noProof="0"/>
              <a:t>Task Force Green Labeling</a:t>
            </a:r>
            <a:endParaRPr lang="fr-FR" noProof="0" dirty="0"/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331562DC-CF61-42A0-9C70-BDD9BEC427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16228" y="6601556"/>
            <a:ext cx="1534064" cy="228600"/>
          </a:xfrm>
        </p:spPr>
        <p:txBody>
          <a:bodyPr rtlCol="0"/>
          <a:lstStyle>
            <a:lvl1pPr>
              <a:defRPr/>
            </a:lvl1pPr>
          </a:lstStyle>
          <a:p>
            <a:r>
              <a:rPr lang="en-BE"/>
              <a:t>23 February  2022</a:t>
            </a:r>
            <a:endParaRPr lang="fr-FR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A0638785-800E-4831-8DE8-E44E7FF55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0598" y="6601556"/>
            <a:ext cx="773502" cy="228600"/>
          </a:xfrm>
        </p:spPr>
        <p:txBody>
          <a:bodyPr rtlCol="0"/>
          <a:lstStyle/>
          <a:p>
            <a:pPr rtl="0"/>
            <a:fld id="{E31375A4-56A4-47D6-9801-1991572033F7}" type="slidenum">
              <a:rPr lang="fr-FR" noProof="0" smtClean="0"/>
              <a:t>‹#›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>
          <a:xfrm>
            <a:off x="1173481" y="457200"/>
            <a:ext cx="9876812" cy="1143000"/>
          </a:xfrm>
        </p:spPr>
        <p:txBody>
          <a:bodyPr rtlCol="0" anchor="ctr"/>
          <a:lstStyle/>
          <a:p>
            <a:pPr rtl="0"/>
            <a:r>
              <a:rPr lang="en-US" noProof="0" dirty="0"/>
              <a:t>Click to edit Master title style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173480" y="1733162"/>
            <a:ext cx="1828800" cy="70838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12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 dirty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173480" y="2549376"/>
            <a:ext cx="1828800" cy="3657600"/>
          </a:xfrm>
        </p:spPr>
        <p:txBody>
          <a:bodyPr rtlCol="0"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US" noProof="0" dirty="0"/>
              <a:t>Click to edit Master text styles</a:t>
            </a:r>
          </a:p>
          <a:p>
            <a:pPr lvl="1" rtl="0"/>
            <a:r>
              <a:rPr lang="en-US" noProof="0" dirty="0"/>
              <a:t>Second level</a:t>
            </a:r>
          </a:p>
          <a:p>
            <a:pPr lvl="2" rtl="0"/>
            <a:r>
              <a:rPr lang="en-US" noProof="0" dirty="0"/>
              <a:t>Third level</a:t>
            </a:r>
          </a:p>
          <a:p>
            <a:pPr lvl="3" rtl="0"/>
            <a:r>
              <a:rPr lang="en-US" noProof="0" dirty="0"/>
              <a:t>Fourth level</a:t>
            </a:r>
          </a:p>
          <a:p>
            <a:pPr lvl="4" rtl="0"/>
            <a:r>
              <a:rPr lang="en-US" noProof="0" dirty="0"/>
              <a:t>Fifth level</a:t>
            </a:r>
            <a:endParaRPr lang="fr-FR" noProof="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318FD65-5351-4C0F-8A92-94924203F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3932" y="5999219"/>
            <a:ext cx="1880168" cy="471924"/>
          </a:xfrm>
          <a:prstGeom prst="rect">
            <a:avLst/>
          </a:prstGeom>
        </p:spPr>
      </p:pic>
      <p:sp>
        <p:nvSpPr>
          <p:cNvPr id="12" name="Espace réservé du pied de page 4">
            <a:extLst>
              <a:ext uri="{FF2B5EF4-FFF2-40B4-BE49-F238E27FC236}">
                <a16:creationId xmlns:a16="http://schemas.microsoft.com/office/drawing/2014/main" id="{75CD6C1F-AF45-4C7E-BFAA-12DDEF36D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1708" y="6601556"/>
            <a:ext cx="6491381" cy="228600"/>
          </a:xfrm>
        </p:spPr>
        <p:txBody>
          <a:bodyPr rtlCol="0"/>
          <a:lstStyle/>
          <a:p>
            <a:pPr rtl="0"/>
            <a:r>
              <a:rPr lang="en-US" noProof="0"/>
              <a:t>Task Force Green Labeling</a:t>
            </a:r>
            <a:endParaRPr lang="fr-FR" noProof="0" dirty="0"/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331562DC-CF61-42A0-9C70-BDD9BEC427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16228" y="6601556"/>
            <a:ext cx="1534064" cy="228600"/>
          </a:xfrm>
        </p:spPr>
        <p:txBody>
          <a:bodyPr rtlCol="0"/>
          <a:lstStyle>
            <a:lvl1pPr>
              <a:defRPr/>
            </a:lvl1pPr>
          </a:lstStyle>
          <a:p>
            <a:r>
              <a:rPr lang="en-BE"/>
              <a:t>23 February  2022</a:t>
            </a:r>
            <a:endParaRPr lang="fr-FR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A0638785-800E-4831-8DE8-E44E7FF55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0598" y="6601556"/>
            <a:ext cx="773502" cy="228600"/>
          </a:xfrm>
        </p:spPr>
        <p:txBody>
          <a:bodyPr rtlCol="0"/>
          <a:lstStyle/>
          <a:p>
            <a:pPr rtl="0"/>
            <a:fld id="{E31375A4-56A4-47D6-9801-1991572033F7}" type="slidenum">
              <a:rPr lang="fr-FR" noProof="0" smtClean="0"/>
              <a:t>‹#›</a:t>
            </a:fld>
            <a:endParaRPr lang="fr-FR" noProof="0" dirty="0"/>
          </a:p>
        </p:txBody>
      </p:sp>
      <p:sp>
        <p:nvSpPr>
          <p:cNvPr id="15" name="Espace réservé du contenu 3">
            <a:extLst>
              <a:ext uri="{FF2B5EF4-FFF2-40B4-BE49-F238E27FC236}">
                <a16:creationId xmlns:a16="http://schemas.microsoft.com/office/drawing/2014/main" id="{3E1BB69B-E1EA-4C9A-B913-584865F68D3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181022" y="2549375"/>
            <a:ext cx="1828800" cy="3657600"/>
          </a:xfrm>
        </p:spPr>
        <p:txBody>
          <a:bodyPr rtlCol="0"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US" noProof="0" dirty="0"/>
              <a:t>Click to edit Master text styles</a:t>
            </a:r>
          </a:p>
          <a:p>
            <a:pPr lvl="1" rtl="0"/>
            <a:r>
              <a:rPr lang="en-US" noProof="0" dirty="0"/>
              <a:t>Second level</a:t>
            </a:r>
          </a:p>
          <a:p>
            <a:pPr lvl="2" rtl="0"/>
            <a:r>
              <a:rPr lang="en-US" noProof="0" dirty="0"/>
              <a:t>Third level</a:t>
            </a:r>
          </a:p>
          <a:p>
            <a:pPr lvl="3" rtl="0"/>
            <a:r>
              <a:rPr lang="en-US" noProof="0" dirty="0"/>
              <a:t>Fourth level</a:t>
            </a:r>
          </a:p>
          <a:p>
            <a:pPr lvl="4" rtl="0"/>
            <a:r>
              <a:rPr lang="en-US" noProof="0" dirty="0"/>
              <a:t>Fifth level</a:t>
            </a:r>
            <a:endParaRPr lang="fr-FR" noProof="0" dirty="0"/>
          </a:p>
        </p:txBody>
      </p:sp>
      <p:sp>
        <p:nvSpPr>
          <p:cNvPr id="16" name="Espace réservé du contenu 3">
            <a:extLst>
              <a:ext uri="{FF2B5EF4-FFF2-40B4-BE49-F238E27FC236}">
                <a16:creationId xmlns:a16="http://schemas.microsoft.com/office/drawing/2014/main" id="{2AE9A566-857C-4106-9094-ECF5A0871E99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188564" y="2549375"/>
            <a:ext cx="1828800" cy="3657600"/>
          </a:xfrm>
        </p:spPr>
        <p:txBody>
          <a:bodyPr rtlCol="0"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US" noProof="0" dirty="0"/>
              <a:t>Click to edit Master text styles</a:t>
            </a:r>
          </a:p>
          <a:p>
            <a:pPr lvl="1" rtl="0"/>
            <a:r>
              <a:rPr lang="en-US" noProof="0" dirty="0"/>
              <a:t>Second level</a:t>
            </a:r>
          </a:p>
          <a:p>
            <a:pPr lvl="2" rtl="0"/>
            <a:r>
              <a:rPr lang="en-US" noProof="0" dirty="0"/>
              <a:t>Third level</a:t>
            </a:r>
          </a:p>
          <a:p>
            <a:pPr lvl="3" rtl="0"/>
            <a:r>
              <a:rPr lang="en-US" noProof="0" dirty="0"/>
              <a:t>Fourth level</a:t>
            </a:r>
          </a:p>
          <a:p>
            <a:pPr lvl="4" rtl="0"/>
            <a:r>
              <a:rPr lang="en-US" noProof="0" dirty="0"/>
              <a:t>Fifth level</a:t>
            </a:r>
            <a:endParaRPr lang="fr-FR" noProof="0" dirty="0"/>
          </a:p>
        </p:txBody>
      </p:sp>
      <p:sp>
        <p:nvSpPr>
          <p:cNvPr id="17" name="Espace réservé du contenu 3">
            <a:extLst>
              <a:ext uri="{FF2B5EF4-FFF2-40B4-BE49-F238E27FC236}">
                <a16:creationId xmlns:a16="http://schemas.microsoft.com/office/drawing/2014/main" id="{FCB7A543-E982-4B25-B057-0476E6175480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7219380" y="2549375"/>
            <a:ext cx="1828800" cy="3657600"/>
          </a:xfrm>
        </p:spPr>
        <p:txBody>
          <a:bodyPr rtlCol="0"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US" noProof="0" dirty="0"/>
              <a:t>Click to edit Master text styles</a:t>
            </a:r>
          </a:p>
          <a:p>
            <a:pPr lvl="1" rtl="0"/>
            <a:r>
              <a:rPr lang="en-US" noProof="0" dirty="0"/>
              <a:t>Second level</a:t>
            </a:r>
          </a:p>
          <a:p>
            <a:pPr lvl="2" rtl="0"/>
            <a:r>
              <a:rPr lang="en-US" noProof="0" dirty="0"/>
              <a:t>Third level</a:t>
            </a:r>
          </a:p>
          <a:p>
            <a:pPr lvl="3" rtl="0"/>
            <a:r>
              <a:rPr lang="en-US" noProof="0" dirty="0"/>
              <a:t>Fourth level</a:t>
            </a:r>
          </a:p>
          <a:p>
            <a:pPr lvl="4" rtl="0"/>
            <a:r>
              <a:rPr lang="en-US" noProof="0" dirty="0"/>
              <a:t>Fifth level</a:t>
            </a:r>
            <a:endParaRPr lang="fr-FR" noProof="0" dirty="0"/>
          </a:p>
        </p:txBody>
      </p:sp>
      <p:sp>
        <p:nvSpPr>
          <p:cNvPr id="18" name="Espace réservé du contenu 3">
            <a:extLst>
              <a:ext uri="{FF2B5EF4-FFF2-40B4-BE49-F238E27FC236}">
                <a16:creationId xmlns:a16="http://schemas.microsoft.com/office/drawing/2014/main" id="{BBD36AF3-50C1-43F8-8815-77149996E2CE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226922" y="2549375"/>
            <a:ext cx="1828800" cy="3657600"/>
          </a:xfrm>
        </p:spPr>
        <p:txBody>
          <a:bodyPr rtlCol="0"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US" noProof="0" dirty="0"/>
              <a:t>Click to edit Master text styles</a:t>
            </a:r>
          </a:p>
          <a:p>
            <a:pPr lvl="1" rtl="0"/>
            <a:r>
              <a:rPr lang="en-US" noProof="0" dirty="0"/>
              <a:t>Second level</a:t>
            </a:r>
          </a:p>
          <a:p>
            <a:pPr lvl="2" rtl="0"/>
            <a:r>
              <a:rPr lang="en-US" noProof="0" dirty="0"/>
              <a:t>Third level</a:t>
            </a:r>
          </a:p>
          <a:p>
            <a:pPr lvl="3" rtl="0"/>
            <a:r>
              <a:rPr lang="en-US" noProof="0" dirty="0"/>
              <a:t>Fourth level</a:t>
            </a:r>
          </a:p>
          <a:p>
            <a:pPr lvl="4" rtl="0"/>
            <a:r>
              <a:rPr lang="en-US" noProof="0" dirty="0"/>
              <a:t>Fifth level</a:t>
            </a:r>
            <a:endParaRPr lang="fr-FR" noProof="0" dirty="0"/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CF036675-79A1-420B-A0FA-22C16BEACC68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3170778" y="1733162"/>
            <a:ext cx="1828800" cy="70838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12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 dirty="0"/>
              <a:t>Click to edit Master text styles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A9CDC868-2675-4BE8-BBE1-BD44B033EB4D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5168076" y="1733162"/>
            <a:ext cx="1828800" cy="70838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12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 dirty="0"/>
              <a:t>Click to edit Master text styles</a:t>
            </a:r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7203B8D2-74C1-4520-B1E5-B379F9E675B5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7217828" y="1733162"/>
            <a:ext cx="1828800" cy="70838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12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 dirty="0"/>
              <a:t>Click to edit Master text styles</a:t>
            </a:r>
          </a:p>
        </p:txBody>
      </p:sp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4FD7EC52-6669-47D5-98F5-FDCB75150156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9205216" y="1733162"/>
            <a:ext cx="1828800" cy="70838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12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0192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1708" y="457200"/>
            <a:ext cx="9526292" cy="1143000"/>
          </a:xfrm>
        </p:spPr>
        <p:txBody>
          <a:bodyPr rtlCol="0"/>
          <a:lstStyle/>
          <a:p>
            <a:pPr rtl="0"/>
            <a:r>
              <a:rPr lang="en-US" noProof="0" dirty="0"/>
              <a:t>Click to edit Master title style</a:t>
            </a:r>
            <a:endParaRPr lang="fr-FR" noProof="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6DC4429-4779-4C97-906D-AB250371C7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3932" y="5999219"/>
            <a:ext cx="1880168" cy="471924"/>
          </a:xfrm>
          <a:prstGeom prst="rect">
            <a:avLst/>
          </a:prstGeom>
        </p:spPr>
      </p:pic>
      <p:sp>
        <p:nvSpPr>
          <p:cNvPr id="7" name="Espace réservé du pied de page 4">
            <a:extLst>
              <a:ext uri="{FF2B5EF4-FFF2-40B4-BE49-F238E27FC236}">
                <a16:creationId xmlns:a16="http://schemas.microsoft.com/office/drawing/2014/main" id="{60AA0610-0016-4B21-87C0-21702C45D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1708" y="6601556"/>
            <a:ext cx="6491381" cy="228600"/>
          </a:xfrm>
        </p:spPr>
        <p:txBody>
          <a:bodyPr rtlCol="0"/>
          <a:lstStyle/>
          <a:p>
            <a:pPr rtl="0"/>
            <a:r>
              <a:rPr lang="en-US" noProof="0"/>
              <a:t>Task Force Green Labeling</a:t>
            </a:r>
            <a:endParaRPr lang="fr-FR" noProof="0" dirty="0"/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52BE60FF-6B17-4723-B7EE-CED686B331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16228" y="6601556"/>
            <a:ext cx="1534064" cy="228600"/>
          </a:xfrm>
        </p:spPr>
        <p:txBody>
          <a:bodyPr rtlCol="0"/>
          <a:lstStyle>
            <a:lvl1pPr>
              <a:defRPr/>
            </a:lvl1pPr>
          </a:lstStyle>
          <a:p>
            <a:r>
              <a:rPr lang="en-BE"/>
              <a:t>23 February  2022</a:t>
            </a:r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D836E6A7-D268-4A3C-855A-C4FC4FF20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0598" y="6601556"/>
            <a:ext cx="773502" cy="228600"/>
          </a:xfrm>
        </p:spPr>
        <p:txBody>
          <a:bodyPr rtlCol="0"/>
          <a:lstStyle/>
          <a:p>
            <a:pPr rtl="0"/>
            <a:fld id="{E31375A4-56A4-47D6-9801-1991572033F7}" type="slidenum">
              <a:rPr lang="fr-FR" noProof="0" smtClean="0"/>
              <a:t>‹#›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A013C76-AD3E-4236-BE3F-6E930414E5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3932" y="5999219"/>
            <a:ext cx="1880168" cy="471924"/>
          </a:xfrm>
          <a:prstGeom prst="rect">
            <a:avLst/>
          </a:prstGeom>
        </p:spPr>
      </p:pic>
      <p:sp>
        <p:nvSpPr>
          <p:cNvPr id="8" name="Espace réservé du pied de page 4">
            <a:extLst>
              <a:ext uri="{FF2B5EF4-FFF2-40B4-BE49-F238E27FC236}">
                <a16:creationId xmlns:a16="http://schemas.microsoft.com/office/drawing/2014/main" id="{FD3DDAFE-D93D-4701-A31D-80FAB8643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1708" y="6601556"/>
            <a:ext cx="6491381" cy="228600"/>
          </a:xfrm>
        </p:spPr>
        <p:txBody>
          <a:bodyPr rtlCol="0"/>
          <a:lstStyle/>
          <a:p>
            <a:pPr rtl="0"/>
            <a:r>
              <a:rPr lang="en-US" noProof="0"/>
              <a:t>Task Force Green Labeling</a:t>
            </a:r>
            <a:endParaRPr lang="fr-FR" noProof="0" dirty="0"/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E8072E3-FAF6-47C5-8F86-766AC0FA31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16228" y="6601556"/>
            <a:ext cx="1534064" cy="228600"/>
          </a:xfrm>
        </p:spPr>
        <p:txBody>
          <a:bodyPr rtlCol="0"/>
          <a:lstStyle>
            <a:lvl1pPr>
              <a:defRPr/>
            </a:lvl1pPr>
          </a:lstStyle>
          <a:p>
            <a:r>
              <a:rPr lang="en-BE"/>
              <a:t>23 February  2022</a:t>
            </a:r>
            <a:endParaRPr lang="fr-FR" dirty="0"/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C16DFBD6-C481-40CA-87BF-636991A30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0598" y="6601556"/>
            <a:ext cx="773502" cy="228600"/>
          </a:xfrm>
        </p:spPr>
        <p:txBody>
          <a:bodyPr rtlCol="0"/>
          <a:lstStyle/>
          <a:p>
            <a:pPr rtl="0"/>
            <a:fld id="{E31375A4-56A4-47D6-9801-1991572033F7}" type="slidenum">
              <a:rPr lang="fr-FR" noProof="0" smtClean="0"/>
              <a:t>‹#›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95341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A5EF155-73CA-4414-B155-9D760A21FD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24928" y="6231694"/>
            <a:ext cx="1880168" cy="47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151812" y="1672934"/>
            <a:ext cx="3506788" cy="2880360"/>
          </a:xfrm>
        </p:spPr>
        <p:txBody>
          <a:bodyPr rtlCol="0" anchor="b">
            <a:normAutofit/>
          </a:bodyPr>
          <a:lstStyle>
            <a:lvl1pPr>
              <a:defRPr sz="3000"/>
            </a:lvl1pPr>
          </a:lstStyle>
          <a:p>
            <a:pPr rtl="0"/>
            <a:r>
              <a:rPr lang="en-US" noProof="0" dirty="0"/>
              <a:t>Click to edit Master title style</a:t>
            </a:r>
            <a:endParaRPr lang="fr-FR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0352" y="457200"/>
            <a:ext cx="7242111" cy="5715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US" noProof="0" dirty="0"/>
              <a:t>Click to edit Master text styles</a:t>
            </a:r>
          </a:p>
          <a:p>
            <a:pPr lvl="1" rtl="0"/>
            <a:r>
              <a:rPr lang="en-US" noProof="0" dirty="0"/>
              <a:t>Second level</a:t>
            </a:r>
          </a:p>
          <a:p>
            <a:pPr lvl="2" rtl="0"/>
            <a:r>
              <a:rPr lang="en-US" noProof="0" dirty="0"/>
              <a:t>Third level</a:t>
            </a:r>
          </a:p>
          <a:p>
            <a:pPr lvl="3" rtl="0"/>
            <a:r>
              <a:rPr lang="en-US" noProof="0" dirty="0"/>
              <a:t>Fourth level</a:t>
            </a:r>
          </a:p>
          <a:p>
            <a:pPr lvl="4" rtl="0"/>
            <a:r>
              <a:rPr lang="en-US" noProof="0" dirty="0"/>
              <a:t>Fifth level</a:t>
            </a:r>
            <a:endParaRPr lang="fr-FR" noProof="0" dirty="0"/>
          </a:p>
        </p:txBody>
      </p:sp>
      <p:sp>
        <p:nvSpPr>
          <p:cNvPr id="4" name="Espace réservé du texte 3"/>
          <p:cNvSpPr>
            <a:spLocks noGrp="1"/>
          </p:cNvSpPr>
          <p:nvPr>
            <p:ph type="body" sz="half" idx="2"/>
          </p:nvPr>
        </p:nvSpPr>
        <p:spPr>
          <a:xfrm>
            <a:off x="8151812" y="4590288"/>
            <a:ext cx="3514564" cy="1581912"/>
          </a:xfrm>
        </p:spPr>
        <p:txBody>
          <a:bodyPr rtlCol="0"/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 dirty="0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EDDDCC9-2507-42E8-B8D9-21A3AA76D7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65122" y="685800"/>
            <a:ext cx="1880168" cy="471924"/>
          </a:xfrm>
          <a:prstGeom prst="rect">
            <a:avLst/>
          </a:prstGeom>
        </p:spPr>
      </p:pic>
      <p:sp>
        <p:nvSpPr>
          <p:cNvPr id="9" name="Espace réservé du pied de page 4">
            <a:extLst>
              <a:ext uri="{FF2B5EF4-FFF2-40B4-BE49-F238E27FC236}">
                <a16:creationId xmlns:a16="http://schemas.microsoft.com/office/drawing/2014/main" id="{C36A6BA5-950B-44A9-9C05-6312FB64A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1708" y="6601556"/>
            <a:ext cx="6491381" cy="228600"/>
          </a:xfrm>
        </p:spPr>
        <p:txBody>
          <a:bodyPr rtlCol="0"/>
          <a:lstStyle/>
          <a:p>
            <a:pPr rtl="0"/>
            <a:r>
              <a:rPr lang="en-US" noProof="0"/>
              <a:t>Task Force Green Labeling</a:t>
            </a:r>
            <a:endParaRPr lang="fr-FR" noProof="0" dirty="0"/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81970CA-ADFC-4624-A0C2-4A774D0C79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16228" y="6601556"/>
            <a:ext cx="1534064" cy="228600"/>
          </a:xfrm>
        </p:spPr>
        <p:txBody>
          <a:bodyPr rtlCol="0"/>
          <a:lstStyle>
            <a:lvl1pPr>
              <a:defRPr/>
            </a:lvl1pPr>
          </a:lstStyle>
          <a:p>
            <a:r>
              <a:rPr lang="en-BE"/>
              <a:t>23 February  2022</a:t>
            </a:r>
            <a:endParaRPr lang="fr-FR" dirty="0"/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7433C20-A233-4768-8A8E-B94CEFF96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0598" y="6601556"/>
            <a:ext cx="773502" cy="228600"/>
          </a:xfrm>
        </p:spPr>
        <p:txBody>
          <a:bodyPr rtlCol="0"/>
          <a:lstStyle/>
          <a:p>
            <a:pPr rtl="0"/>
            <a:fld id="{E31375A4-56A4-47D6-9801-1991572033F7}" type="slidenum">
              <a:rPr lang="fr-FR" noProof="0" smtClean="0"/>
              <a:t>‹#›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A013C76-AD3E-4236-BE3F-6E930414E5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3932" y="5999219"/>
            <a:ext cx="1880168" cy="47192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33AAC3A-DE2D-4B38-925F-E5B8AA45F2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07848" y="2644806"/>
            <a:ext cx="3376302" cy="335441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8FE59AC-7634-485A-9E5A-FD8AA465DC1E}"/>
              </a:ext>
            </a:extLst>
          </p:cNvPr>
          <p:cNvSpPr txBox="1">
            <a:spLocks/>
          </p:cNvSpPr>
          <p:nvPr userDrawn="1"/>
        </p:nvSpPr>
        <p:spPr>
          <a:xfrm>
            <a:off x="1851339" y="1410634"/>
            <a:ext cx="8489319" cy="933003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4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for your attention </a:t>
            </a:r>
            <a:endParaRPr lang="x-none" sz="48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ce réservé du pied de page 4">
            <a:extLst>
              <a:ext uri="{FF2B5EF4-FFF2-40B4-BE49-F238E27FC236}">
                <a16:creationId xmlns:a16="http://schemas.microsoft.com/office/drawing/2014/main" id="{0CB44172-C45D-44C4-8926-C860DE6D1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1708" y="6601556"/>
            <a:ext cx="6491381" cy="228600"/>
          </a:xfrm>
        </p:spPr>
        <p:txBody>
          <a:bodyPr rtlCol="0"/>
          <a:lstStyle/>
          <a:p>
            <a:pPr rtl="0"/>
            <a:r>
              <a:rPr lang="en-US" noProof="0"/>
              <a:t>Task Force Green Labeling</a:t>
            </a:r>
            <a:endParaRPr lang="fr-FR" noProof="0" dirty="0"/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8E35BBD2-1180-4DB9-8AE6-BA2DF344B3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16228" y="6601556"/>
            <a:ext cx="1534064" cy="228600"/>
          </a:xfrm>
        </p:spPr>
        <p:txBody>
          <a:bodyPr rtlCol="0"/>
          <a:lstStyle>
            <a:lvl1pPr>
              <a:defRPr/>
            </a:lvl1pPr>
          </a:lstStyle>
          <a:p>
            <a:r>
              <a:rPr lang="en-BE"/>
              <a:t>23 February  2022</a:t>
            </a:r>
            <a:endParaRPr lang="fr-FR" dirty="0"/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6280B889-E2A5-4189-8414-E2629124A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0598" y="6601556"/>
            <a:ext cx="773502" cy="228600"/>
          </a:xfrm>
        </p:spPr>
        <p:txBody>
          <a:bodyPr rtlCol="0"/>
          <a:lstStyle/>
          <a:p>
            <a:pPr rtl="0"/>
            <a:fld id="{E31375A4-56A4-47D6-9801-1991572033F7}" type="slidenum">
              <a:rPr lang="fr-FR" noProof="0" smtClean="0"/>
              <a:t>‹#›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2815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7"/>
          <p:cNvSpPr/>
          <p:nvPr userDrawn="1"/>
        </p:nvSpPr>
        <p:spPr>
          <a:xfrm>
            <a:off x="8153400" y="0"/>
            <a:ext cx="403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532813" y="1683327"/>
            <a:ext cx="3125787" cy="2877260"/>
          </a:xfrm>
        </p:spPr>
        <p:txBody>
          <a:bodyPr rtlCol="0" anchor="b"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 dirty="0"/>
              <a:t>Click to edit Master title style</a:t>
            </a:r>
            <a:endParaRPr lang="fr-FR" noProof="0" dirty="0"/>
          </a:p>
        </p:txBody>
      </p:sp>
      <p:sp>
        <p:nvSpPr>
          <p:cNvPr id="6" name="Espace réservé d’image 2" descr="Espace réservé vide pour ajouter une image. Cliquez sur l’espace réservé et sélectionnez l’image à ajouter"/>
          <p:cNvSpPr>
            <a:spLocks noGrp="1"/>
          </p:cNvSpPr>
          <p:nvPr>
            <p:ph type="pic" idx="1"/>
          </p:nvPr>
        </p:nvSpPr>
        <p:spPr>
          <a:xfrm>
            <a:off x="0" y="0"/>
            <a:ext cx="8101584" cy="6857999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 dirty="0"/>
              <a:t>Click icon to add picture</a:t>
            </a:r>
            <a:endParaRPr lang="fr-FR" noProof="0" dirty="0"/>
          </a:p>
        </p:txBody>
      </p:sp>
      <p:sp>
        <p:nvSpPr>
          <p:cNvPr id="4" name="Espace réservé du texte 3"/>
          <p:cNvSpPr>
            <a:spLocks noGrp="1"/>
          </p:cNvSpPr>
          <p:nvPr>
            <p:ph type="body" sz="half" idx="2"/>
          </p:nvPr>
        </p:nvSpPr>
        <p:spPr>
          <a:xfrm>
            <a:off x="8532813" y="4591761"/>
            <a:ext cx="3125787" cy="1580440"/>
          </a:xfrm>
        </p:spPr>
        <p:txBody>
          <a:bodyPr rtlCol="0"/>
          <a:lstStyle>
            <a:lvl1pPr marL="0" indent="0">
              <a:spcBef>
                <a:spcPts val="8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 dirty="0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A717D5-48E7-4370-B667-D91E7982D3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32616" y="6279138"/>
            <a:ext cx="1880168" cy="47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44977206-6A1D-4B38-B95E-1F85B59E9B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1" y="3638551"/>
            <a:ext cx="171450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3DC8B06B-5152-45DE-91A1-BC7F4B5701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244976"/>
            <a:ext cx="35814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3695700" y="3573463"/>
            <a:ext cx="5664200" cy="1655762"/>
          </a:xfrm>
        </p:spPr>
        <p:txBody>
          <a:bodyPr rtlCol="0">
            <a:normAutofit/>
          </a:bodyPr>
          <a:lstStyle/>
          <a:p>
            <a:pPr lvl="0"/>
            <a:endParaRPr lang="en-GB" noProof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CD54FD6-0EF1-41AF-833F-1D3F6B0E94D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Task Force Green Labeling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5A72992-08EA-423D-A479-413B2B4D375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71C15D4-EAF4-495E-8CF3-8A30AA7996BC}" type="slidenum">
              <a:rPr lang="en-GB" altLang="fr-FR"/>
              <a:pPr>
                <a:defRPr/>
              </a:pPr>
              <a:t>‹#›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3307426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 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fr-FR" noProof="0" dirty="0"/>
              <a:t>Modifiez le style du titre</a:t>
            </a:r>
          </a:p>
        </p:txBody>
      </p:sp>
      <p:sp>
        <p:nvSpPr>
          <p:cNvPr id="3" name="Espace réservé du texte 2"/>
          <p:cNvSpPr>
            <a:spLocks noGrp="1"/>
          </p:cNvSpPr>
          <p:nvPr>
            <p:ph type="body" idx="1"/>
          </p:nvPr>
        </p:nvSpPr>
        <p:spPr>
          <a:xfrm>
            <a:off x="1524000" y="1714500"/>
            <a:ext cx="91440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6583680"/>
            <a:ext cx="12192000" cy="274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3"/>
          </p:nvPr>
        </p:nvSpPr>
        <p:spPr>
          <a:xfrm>
            <a:off x="1523999" y="6601556"/>
            <a:ext cx="649138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Task Force Green Labeling</a:t>
            </a:r>
            <a:endParaRPr lang="fr-FR" noProof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187908" y="6601556"/>
            <a:ext cx="1534064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BE"/>
              <a:t>23 February  2022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894499" y="6601556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E31375A4-56A4-47D6-9801-1991572033F7}" type="slidenum">
              <a:rPr lang="fr-FR" noProof="0" smtClean="0"/>
              <a:pPr rtl="0"/>
              <a:t>‹#›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4" r:id="rId2"/>
    <p:sldLayoutId id="2147483668" r:id="rId3"/>
    <p:sldLayoutId id="2147483667" r:id="rId4"/>
    <p:sldLayoutId id="2147483669" r:id="rId5"/>
    <p:sldLayoutId id="2147483670" r:id="rId6"/>
    <p:sldLayoutId id="2147483671" r:id="rId7"/>
    <p:sldLayoutId id="2147483652" r:id="rId8"/>
    <p:sldLayoutId id="2147483653" r:id="rId9"/>
    <p:sldLayoutId id="2147483672" r:id="rId10"/>
    <p:sldLayoutId id="2147483654" r:id="rId11"/>
    <p:sldLayoutId id="2147483662" r:id="rId12"/>
    <p:sldLayoutId id="2147483655" r:id="rId13"/>
    <p:sldLayoutId id="2147483656" r:id="rId14"/>
    <p:sldLayoutId id="2147483666" r:id="rId15"/>
    <p:sldLayoutId id="2147483657" r:id="rId16"/>
    <p:sldLayoutId id="2147483675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 cap="all" baseline="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887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630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6916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3E48A-DCE8-4719-B5F7-B8F609388F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5148094"/>
            <a:ext cx="11125200" cy="1546904"/>
          </a:xfrm>
        </p:spPr>
        <p:txBody>
          <a:bodyPr>
            <a:normAutofit fontScale="90000"/>
          </a:bodyPr>
          <a:lstStyle/>
          <a:p>
            <a:r>
              <a:rPr lang="en-US" dirty="0"/>
              <a:t>Webinar on Circular Feed: The future potential of nutrient recovery through animal nutrition</a:t>
            </a:r>
          </a:p>
        </p:txBody>
      </p:sp>
    </p:spTree>
    <p:extLst>
      <p:ext uri="{BB962C8B-B14F-4D97-AF65-F5344CB8AC3E}">
        <p14:creationId xmlns:p14="http://schemas.microsoft.com/office/powerpoint/2010/main" val="55145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84FA41-4183-4642-81A7-7333A5FAD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5B82A6F-3D3B-4FF7-8A16-45FEC901F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5CE9EF1-20EF-4CFF-B2DD-82F9917216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824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84FA41-4183-4642-81A7-7333A5FAD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Feed </a:t>
            </a:r>
            <a:r>
              <a:rPr lang="da-DK" dirty="0" err="1"/>
              <a:t>sustaINABILITY</a:t>
            </a:r>
            <a:r>
              <a:rPr lang="da-DK" dirty="0"/>
              <a:t> CHARTER 2030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5B82A6F-3D3B-4FF7-8A16-45FEC901F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708" y="1674553"/>
            <a:ext cx="6199129" cy="4355062"/>
          </a:xfrm>
        </p:spPr>
        <p:txBody>
          <a:bodyPr/>
          <a:lstStyle/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212529"/>
                </a:solidFill>
                <a:effectLst/>
                <a:latin typeface="inherit"/>
              </a:rPr>
              <a:t>Contribute To Climate-Neutral Livestock &amp; Aquaculture Production Through Feed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212529"/>
                </a:solidFill>
                <a:effectLst/>
                <a:latin typeface="inherit"/>
              </a:rPr>
              <a:t>Foster Sustainable Food Systems Through Increased Resource &amp; Nutrient Efficiency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212529"/>
                </a:solidFill>
                <a:effectLst/>
                <a:latin typeface="inherit"/>
              </a:rPr>
              <a:t>Promote Responsible Sourcing Practices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212529"/>
                </a:solidFill>
                <a:effectLst/>
                <a:latin typeface="inherit"/>
              </a:rPr>
              <a:t>Contribute to Improving Farm Animal Health &amp; Welfare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212529"/>
                </a:solidFill>
                <a:effectLst/>
                <a:latin typeface="inherit"/>
              </a:rPr>
              <a:t>Enhance the Socio-Economic Environment and Resilience of the Livestock &amp; Aquaculture Sectors</a:t>
            </a:r>
          </a:p>
          <a:p>
            <a:endParaRPr lang="da-DK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1F31B39-653B-47FE-BA99-934EBC8C4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99" y="1560253"/>
            <a:ext cx="3637009" cy="4225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873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508446" y="522924"/>
            <a:ext cx="10886431" cy="2906076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1600" u="sng" dirty="0">
                <a:solidFill>
                  <a:schemeClr val="tx1"/>
                </a:solidFill>
              </a:rPr>
              <a:t>The Danish National Bioeconomy Panel</a:t>
            </a:r>
            <a:br>
              <a:rPr lang="en-US" sz="1600" dirty="0">
                <a:solidFill>
                  <a:schemeClr val="tx1"/>
                </a:solidFill>
              </a:rPr>
            </a:b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Consists of 20 representatives from academia, </a:t>
            </a:r>
            <a:r>
              <a:rPr lang="en-US" sz="1600" dirty="0" err="1">
                <a:solidFill>
                  <a:schemeClr val="tx1"/>
                </a:solidFill>
              </a:rPr>
              <a:t>ngos</a:t>
            </a:r>
            <a:r>
              <a:rPr lang="en-US" sz="1600" dirty="0">
                <a:solidFill>
                  <a:schemeClr val="tx1"/>
                </a:solidFill>
              </a:rPr>
              <a:t>, trade union, associations and private companies. Supported by a cross ministerial secretariat</a:t>
            </a:r>
            <a:br>
              <a:rPr lang="en-US" sz="1600" dirty="0">
                <a:solidFill>
                  <a:schemeClr val="tx1"/>
                </a:solidFill>
              </a:rPr>
            </a:b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Next task is on a rather general level: “</a:t>
            </a:r>
            <a:r>
              <a:rPr lang="en-US" sz="1600" b="1" dirty="0">
                <a:solidFill>
                  <a:schemeClr val="tx1"/>
                </a:solidFill>
              </a:rPr>
              <a:t>The role of bioresources in green transition</a:t>
            </a:r>
            <a:r>
              <a:rPr lang="en-US" sz="1600" dirty="0">
                <a:solidFill>
                  <a:schemeClr val="tx1"/>
                </a:solidFill>
              </a:rPr>
              <a:t>”</a:t>
            </a:r>
            <a:br>
              <a:rPr lang="en-US" sz="1600" dirty="0">
                <a:solidFill>
                  <a:schemeClr val="tx1"/>
                </a:solidFill>
              </a:rPr>
            </a:b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2018: the panel launched a report on proteins for the future</a:t>
            </a:r>
            <a:endParaRPr lang="da-DK" sz="1600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/ Ministeriet for Fødevarer, Landbrug og Fiskeri - Departementet / Titel på præsentation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4</a:t>
            </a:fld>
            <a:endParaRPr lang="da-DK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3E8509-E87D-439D-80EA-6F0D26019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58DA-3F1D-40AD-A441-09750A4307EE}" type="datetime2">
              <a:rPr lang="da-DK" smtClean="0"/>
              <a:t>31. marts 2022</a:t>
            </a:fld>
            <a:endParaRPr lang="da-DK" dirty="0"/>
          </a:p>
        </p:txBody>
      </p:sp>
      <p:pic>
        <p:nvPicPr>
          <p:cNvPr id="1026" name="Picture 2" descr="https://en.fvm.dk/fileadmin/user_upload/FVM.dk/Dokumenter/Ministeriet/Designmanual/Logo/Nye_logoer_-_marts_2021/Ministeriet/Ministeriet2021_UK_RG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104" y="383795"/>
            <a:ext cx="4651450" cy="79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888936F0-F8DC-451D-9D8E-63227F1BAC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0534"/>
          <a:stretch/>
        </p:blipFill>
        <p:spPr>
          <a:xfrm>
            <a:off x="1141708" y="3311139"/>
            <a:ext cx="3029492" cy="2453147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FC36D6F3-5733-468F-99C6-64669E272A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906" y="3311139"/>
            <a:ext cx="4589355" cy="258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462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84FA41-4183-4642-81A7-7333A5FAD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err="1"/>
              <a:t>Examples</a:t>
            </a:r>
            <a:r>
              <a:rPr lang="da-DK" dirty="0"/>
              <a:t> on track </a:t>
            </a:r>
            <a:r>
              <a:rPr lang="da-DK" dirty="0" err="1"/>
              <a:t>that</a:t>
            </a:r>
            <a:r>
              <a:rPr lang="da-DK" dirty="0"/>
              <a:t> has </a:t>
            </a:r>
            <a:r>
              <a:rPr lang="da-DK" dirty="0" err="1"/>
              <a:t>been</a:t>
            </a:r>
            <a:r>
              <a:rPr lang="da-DK" dirty="0"/>
              <a:t> </a:t>
            </a:r>
            <a:r>
              <a:rPr lang="da-DK" dirty="0" err="1"/>
              <a:t>advanced</a:t>
            </a:r>
            <a:r>
              <a:rPr lang="da-DK" dirty="0"/>
              <a:t> </a:t>
            </a:r>
            <a:r>
              <a:rPr lang="da-DK" dirty="0" err="1"/>
              <a:t>into</a:t>
            </a:r>
            <a:r>
              <a:rPr lang="da-DK" dirty="0"/>
              <a:t> </a:t>
            </a:r>
            <a:r>
              <a:rPr lang="da-DK" dirty="0" err="1"/>
              <a:t>concrete</a:t>
            </a:r>
            <a:r>
              <a:rPr lang="da-DK" dirty="0"/>
              <a:t> </a:t>
            </a:r>
            <a:r>
              <a:rPr lang="da-DK" dirty="0" err="1"/>
              <a:t>production</a:t>
            </a:r>
            <a:r>
              <a:rPr lang="da-DK" dirty="0"/>
              <a:t> </a:t>
            </a:r>
            <a:r>
              <a:rPr lang="da-DK" dirty="0" err="1"/>
              <a:t>since</a:t>
            </a:r>
            <a:r>
              <a:rPr lang="da-DK" dirty="0"/>
              <a:t> 2018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60D28DB2-2CDA-4062-A357-D6DCEE3D9E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25837" y="1896339"/>
            <a:ext cx="5707809" cy="3210643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E9F5AEFB-1363-49DD-BE78-9188385798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354" y="1896341"/>
            <a:ext cx="5772991" cy="324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366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85299" y="454996"/>
            <a:ext cx="9887501" cy="553998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 marR="5080">
              <a:lnSpc>
                <a:spcPts val="3600"/>
              </a:lnSpc>
              <a:spcBef>
                <a:spcPts val="720"/>
              </a:spcBef>
            </a:pPr>
            <a:r>
              <a:rPr lang="da-DK" spc="90" dirty="0"/>
              <a:t>Danish protein </a:t>
            </a:r>
            <a:r>
              <a:rPr lang="da-DK" spc="90" dirty="0" err="1"/>
              <a:t>supply</a:t>
            </a:r>
            <a:r>
              <a:rPr lang="da-DK" spc="90" dirty="0"/>
              <a:t> in the future</a:t>
            </a:r>
            <a:endParaRPr spc="-25" dirty="0"/>
          </a:p>
        </p:txBody>
      </p:sp>
      <p:sp>
        <p:nvSpPr>
          <p:cNvPr id="11" name="Tekstboks 10"/>
          <p:cNvSpPr txBox="1"/>
          <p:nvPr/>
        </p:nvSpPr>
        <p:spPr>
          <a:xfrm>
            <a:off x="1143000" y="1219200"/>
            <a:ext cx="10439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Pladsholder til indhold 8">
            <a:extLst>
              <a:ext uri="{FF2B5EF4-FFF2-40B4-BE49-F238E27FC236}">
                <a16:creationId xmlns:a16="http://schemas.microsoft.com/office/drawing/2014/main" id="{5C2D08AD-D9EE-4D3F-BB37-BB9BA7A5A34D}"/>
              </a:ext>
            </a:extLst>
          </p:cNvPr>
          <p:cNvGraphicFramePr>
            <a:graphicFrameLocks/>
          </p:cNvGraphicFramePr>
          <p:nvPr/>
        </p:nvGraphicFramePr>
        <p:xfrm>
          <a:off x="457200" y="1295400"/>
          <a:ext cx="10820400" cy="46399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83D9CE54-7B72-414D-A02B-BF6E449938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937879"/>
              </p:ext>
            </p:extLst>
          </p:nvPr>
        </p:nvGraphicFramePr>
        <p:xfrm>
          <a:off x="228600" y="1219200"/>
          <a:ext cx="11353800" cy="4854900"/>
        </p:xfrm>
        <a:graphic>
          <a:graphicData uri="http://schemas.openxmlformats.org/drawingml/2006/table">
            <a:tbl>
              <a:tblPr/>
              <a:tblGrid>
                <a:gridCol w="810986">
                  <a:extLst>
                    <a:ext uri="{9D8B030D-6E8A-4147-A177-3AD203B41FA5}">
                      <a16:colId xmlns:a16="http://schemas.microsoft.com/office/drawing/2014/main" val="3462185098"/>
                    </a:ext>
                  </a:extLst>
                </a:gridCol>
                <a:gridCol w="3380014">
                  <a:extLst>
                    <a:ext uri="{9D8B030D-6E8A-4147-A177-3AD203B41FA5}">
                      <a16:colId xmlns:a16="http://schemas.microsoft.com/office/drawing/2014/main" val="83829248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620321256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586294046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848785637"/>
                    </a:ext>
                  </a:extLst>
                </a:gridCol>
              </a:tblGrid>
              <a:tr h="698516"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1" i="0" u="none" strike="noStrike" dirty="0" err="1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Track</a:t>
                      </a:r>
                      <a:endParaRPr lang="da-DK" sz="2000" b="1" i="0" u="none" strike="noStrike" dirty="0">
                        <a:solidFill>
                          <a:srgbClr val="00595F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1704" marR="1704" marT="17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1" i="0" u="none" strike="noStrike" dirty="0" err="1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Biomass</a:t>
                      </a:r>
                      <a:endParaRPr lang="da-DK" sz="2000" b="1" i="0" u="none" strike="noStrike" dirty="0">
                        <a:solidFill>
                          <a:srgbClr val="00595F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1704" marR="1704" marT="17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1" i="0" u="none" strike="noStrike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Hectares</a:t>
                      </a:r>
                    </a:p>
                  </a:txBody>
                  <a:tcPr marL="1704" marR="1704" marT="17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1" i="0" u="none" strike="noStrike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Volume of protein (t)</a:t>
                      </a:r>
                    </a:p>
                  </a:txBody>
                  <a:tcPr marL="1704" marR="1704" marT="17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1" i="0" u="none" strike="noStrike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Barriers</a:t>
                      </a:r>
                    </a:p>
                  </a:txBody>
                  <a:tcPr marL="1704" marR="1704" marT="17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4370206"/>
                  </a:ext>
                </a:extLst>
              </a:tr>
              <a:tr h="503847"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</a:p>
                  </a:txBody>
                  <a:tcPr marL="1704" marR="1704" marT="17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 dirty="0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 </a:t>
                      </a:r>
                      <a:r>
                        <a:rPr lang="da-DK" sz="2000" b="0" i="0" u="none" strike="noStrike" dirty="0" err="1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Grasses</a:t>
                      </a:r>
                      <a:r>
                        <a:rPr lang="da-DK" sz="2000" b="0" i="0" u="none" strike="noStrike" dirty="0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 and </a:t>
                      </a:r>
                      <a:r>
                        <a:rPr lang="da-DK" sz="2000" b="0" i="0" u="none" strike="noStrike" dirty="0" err="1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clovers</a:t>
                      </a:r>
                      <a:endParaRPr lang="da-DK" sz="2000" b="0" i="0" u="none" strike="noStrike" dirty="0">
                        <a:solidFill>
                          <a:srgbClr val="00595F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1704" marR="1704" marT="17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100.000</a:t>
                      </a:r>
                    </a:p>
                  </a:txBody>
                  <a:tcPr marL="1704" marR="1704" marT="17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100.000</a:t>
                      </a:r>
                    </a:p>
                  </a:txBody>
                  <a:tcPr marL="1704" marR="1704" marT="17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 dirty="0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TRL*, protein </a:t>
                      </a:r>
                      <a:r>
                        <a:rPr lang="da-DK" sz="2000" b="0" i="0" u="none" strike="noStrike" dirty="0" err="1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quality</a:t>
                      </a:r>
                      <a:endParaRPr lang="da-DK" sz="2000" b="0" i="0" u="none" strike="noStrike" dirty="0">
                        <a:solidFill>
                          <a:srgbClr val="00595F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1704" marR="1704" marT="17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306123"/>
                  </a:ext>
                </a:extLst>
              </a:tr>
              <a:tr h="503847"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</a:p>
                  </a:txBody>
                  <a:tcPr marL="1704" marR="1704" marT="17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 dirty="0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 </a:t>
                      </a:r>
                      <a:r>
                        <a:rPr lang="da-DK" sz="2000" b="0" i="0" u="none" strike="noStrike" dirty="0" err="1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Legumes</a:t>
                      </a:r>
                      <a:endParaRPr lang="da-DK" sz="2000" b="0" i="0" u="none" strike="noStrike" dirty="0">
                        <a:solidFill>
                          <a:srgbClr val="00595F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1704" marR="1704" marT="17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100.000</a:t>
                      </a:r>
                    </a:p>
                  </a:txBody>
                  <a:tcPr marL="1704" marR="1704" marT="17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100.000</a:t>
                      </a:r>
                    </a:p>
                  </a:txBody>
                  <a:tcPr marL="1704" marR="1704" marT="17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 dirty="0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 Plant </a:t>
                      </a:r>
                      <a:r>
                        <a:rPr lang="da-DK" sz="2000" b="0" i="0" u="none" strike="noStrike" dirty="0" err="1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breeding</a:t>
                      </a:r>
                      <a:endParaRPr lang="da-DK" sz="2000" b="0" i="0" u="none" strike="noStrike" dirty="0">
                        <a:solidFill>
                          <a:srgbClr val="00595F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1704" marR="1704" marT="17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5618655"/>
                  </a:ext>
                </a:extLst>
              </a:tr>
              <a:tr h="69851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da-DK" sz="2000" b="0" i="0" u="none" strike="noStrike" dirty="0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3</a:t>
                      </a:r>
                    </a:p>
                  </a:txBody>
                  <a:tcPr marL="1704" marR="1704" marT="17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 dirty="0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 </a:t>
                      </a:r>
                      <a:r>
                        <a:rPr lang="da-DK" sz="2000" b="0" i="0" u="none" strike="noStrike" dirty="0" err="1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Seaweed</a:t>
                      </a:r>
                      <a:r>
                        <a:rPr lang="da-DK" sz="2000" b="0" i="0" u="none" strike="noStrike" dirty="0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, </a:t>
                      </a:r>
                      <a:r>
                        <a:rPr lang="da-DK" sz="2000" b="0" i="0" u="none" strike="noStrike" dirty="0" err="1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starfish</a:t>
                      </a:r>
                      <a:r>
                        <a:rPr lang="da-DK" sz="2000" b="0" i="0" u="none" strike="noStrike" dirty="0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 and mussels</a:t>
                      </a:r>
                    </a:p>
                  </a:txBody>
                  <a:tcPr marL="1704" marR="1704" marT="17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 dirty="0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 -</a:t>
                      </a:r>
                    </a:p>
                  </a:txBody>
                  <a:tcPr marL="1704" marR="1704" marT="17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15.000</a:t>
                      </a:r>
                    </a:p>
                  </a:txBody>
                  <a:tcPr marL="1704" marR="1704" marT="17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TRL lack of areas for production sites</a:t>
                      </a:r>
                    </a:p>
                  </a:txBody>
                  <a:tcPr marL="1704" marR="1704" marT="17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0192350"/>
                  </a:ext>
                </a:extLst>
              </a:tr>
              <a:tr h="50384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 dirty="0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 </a:t>
                      </a:r>
                      <a:r>
                        <a:rPr lang="da-DK" sz="2000" b="0" i="0" u="none" strike="noStrike" dirty="0" err="1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Microbes</a:t>
                      </a:r>
                      <a:r>
                        <a:rPr lang="da-DK" sz="2000" b="0" i="0" u="none" strike="noStrike" dirty="0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, </a:t>
                      </a:r>
                      <a:r>
                        <a:rPr lang="da-DK" sz="2000" b="0" i="0" u="none" strike="noStrike" dirty="0" err="1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bacteria</a:t>
                      </a:r>
                      <a:r>
                        <a:rPr lang="da-DK" sz="2000" b="0" i="0" u="none" strike="noStrike" dirty="0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 and </a:t>
                      </a:r>
                      <a:r>
                        <a:rPr lang="da-DK" sz="2000" b="0" i="0" u="none" strike="noStrike" dirty="0" err="1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insects</a:t>
                      </a:r>
                      <a:endParaRPr lang="da-DK" sz="2000" b="0" i="0" u="none" strike="noStrike" dirty="0">
                        <a:solidFill>
                          <a:srgbClr val="00595F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1704" marR="1704" marT="17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 dirty="0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- </a:t>
                      </a:r>
                    </a:p>
                  </a:txBody>
                  <a:tcPr marL="1704" marR="1704" marT="17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25.000</a:t>
                      </a:r>
                    </a:p>
                  </a:txBody>
                  <a:tcPr marL="1704" marR="1704" marT="17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 dirty="0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 </a:t>
                      </a:r>
                      <a:r>
                        <a:rPr lang="da-DK" sz="2000" b="0" i="0" u="none" strike="noStrike" dirty="0" err="1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Regulation</a:t>
                      </a:r>
                      <a:r>
                        <a:rPr lang="da-DK" sz="2000" b="0" i="0" u="none" strike="noStrike" dirty="0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, TRL</a:t>
                      </a:r>
                    </a:p>
                  </a:txBody>
                  <a:tcPr marL="1704" marR="1704" marT="17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3596228"/>
                  </a:ext>
                </a:extLst>
              </a:tr>
              <a:tr h="50384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 dirty="0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 Blood</a:t>
                      </a:r>
                    </a:p>
                  </a:txBody>
                  <a:tcPr marL="1704" marR="1704" marT="17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 dirty="0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 -</a:t>
                      </a:r>
                    </a:p>
                  </a:txBody>
                  <a:tcPr marL="1704" marR="1704" marT="17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10.000</a:t>
                      </a:r>
                    </a:p>
                  </a:txBody>
                  <a:tcPr marL="1704" marR="1704" marT="17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 Cost of handling and processing</a:t>
                      </a:r>
                    </a:p>
                  </a:txBody>
                  <a:tcPr marL="1704" marR="1704" marT="17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4491764"/>
                  </a:ext>
                </a:extLst>
              </a:tr>
              <a:tr h="69851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err="1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Sidestreams</a:t>
                      </a:r>
                      <a:r>
                        <a:rPr lang="en-US" sz="2000" b="0" i="0" u="none" strike="noStrike" dirty="0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 from oil, flour, mash and starch</a:t>
                      </a:r>
                    </a:p>
                  </a:txBody>
                  <a:tcPr marL="1704" marR="1704" marT="17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 dirty="0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- </a:t>
                      </a:r>
                    </a:p>
                  </a:txBody>
                  <a:tcPr marL="1704" marR="1704" marT="17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 dirty="0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50.000</a:t>
                      </a:r>
                    </a:p>
                  </a:txBody>
                  <a:tcPr marL="1704" marR="1704" marT="17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 dirty="0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TRL</a:t>
                      </a:r>
                    </a:p>
                  </a:txBody>
                  <a:tcPr marL="1704" marR="1704" marT="17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7250601"/>
                  </a:ext>
                </a:extLst>
              </a:tr>
              <a:tr h="529050">
                <a:tc>
                  <a:txBody>
                    <a:bodyPr/>
                    <a:lstStyle/>
                    <a:p>
                      <a:pPr algn="ctr" fontAlgn="b"/>
                      <a:endParaRPr lang="da-DK" sz="2000" b="0" i="0" u="none" strike="noStrike">
                        <a:solidFill>
                          <a:srgbClr val="00595F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1704" marR="1704" marT="170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a-DK" sz="2000" b="0" i="0" u="none" strike="noStrike" dirty="0">
                        <a:solidFill>
                          <a:srgbClr val="00595F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1704" marR="1704" marT="170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a-DK" sz="2000" b="0" i="0" u="none" strike="noStrike">
                        <a:solidFill>
                          <a:srgbClr val="00595F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1704" marR="1704" marT="170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1" i="0" u="none" strike="noStrike" dirty="0">
                          <a:solidFill>
                            <a:srgbClr val="00595F"/>
                          </a:solidFill>
                          <a:effectLst/>
                          <a:latin typeface="Georgia" panose="02040502050405020303" pitchFamily="18" charset="0"/>
                        </a:rPr>
                        <a:t>300.000</a:t>
                      </a:r>
                    </a:p>
                  </a:txBody>
                  <a:tcPr marL="1704" marR="1704" marT="17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a-DK" sz="2000" b="0" i="0" u="none" strike="noStrike" dirty="0">
                        <a:solidFill>
                          <a:srgbClr val="00595F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1704" marR="1704" marT="17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9457738"/>
                  </a:ext>
                </a:extLst>
              </a:tr>
            </a:tbl>
          </a:graphicData>
        </a:graphic>
      </p:graphicFrame>
      <p:sp>
        <p:nvSpPr>
          <p:cNvPr id="3" name="Tekstboks 2"/>
          <p:cNvSpPr txBox="1"/>
          <p:nvPr/>
        </p:nvSpPr>
        <p:spPr>
          <a:xfrm>
            <a:off x="4701309" y="6259961"/>
            <a:ext cx="6102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i="1" dirty="0"/>
              <a:t>* = </a:t>
            </a:r>
            <a:r>
              <a:rPr lang="da-DK" i="1" dirty="0" err="1"/>
              <a:t>Further</a:t>
            </a:r>
            <a:r>
              <a:rPr lang="da-DK" i="1" dirty="0"/>
              <a:t> </a:t>
            </a:r>
            <a:r>
              <a:rPr lang="da-DK" i="1" dirty="0" err="1"/>
              <a:t>advancement</a:t>
            </a:r>
            <a:r>
              <a:rPr lang="da-DK" i="1" dirty="0"/>
              <a:t> in Technology Readiness Level</a:t>
            </a:r>
          </a:p>
        </p:txBody>
      </p:sp>
    </p:spTree>
    <p:extLst>
      <p:ext uri="{BB962C8B-B14F-4D97-AF65-F5344CB8AC3E}">
        <p14:creationId xmlns:p14="http://schemas.microsoft.com/office/powerpoint/2010/main" val="204101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84FA41-4183-4642-81A7-7333A5FAD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5B82A6F-3D3B-4FF7-8A16-45FEC901F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5CE9EF1-20EF-4CFF-B2DD-82F9917216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9207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anté et remise en forme 16 x 9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PRESENTATION - draft" id="{73F8E3D3-86C9-4C8F-8CD0-72A470D05D5B}" vid="{CA9EA04E-C8D3-4599-AD54-5BEC633DC968}"/>
    </a:ext>
  </a:extLst>
</a:theme>
</file>

<file path=ppt/theme/theme2.xml><?xml version="1.0" encoding="utf-8"?>
<a:theme xmlns:a="http://schemas.openxmlformats.org/drawingml/2006/main" name="Thème Offic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364</Words>
  <Application>Microsoft Office PowerPoint</Application>
  <PresentationFormat>Widescreen</PresentationFormat>
  <Paragraphs>65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Georgia</vt:lpstr>
      <vt:lpstr>inherit</vt:lpstr>
      <vt:lpstr>Santé et remise en forme 16 x 9</vt:lpstr>
      <vt:lpstr>Webinar on Circular Feed: The future potential of nutrient recovery through animal nutrition</vt:lpstr>
      <vt:lpstr>PowerPoint Presentation</vt:lpstr>
      <vt:lpstr>Feed sustaINABILITY CHARTER 2030</vt:lpstr>
      <vt:lpstr>The Danish National Bioeconomy Panel  Consists of 20 representatives from academia, ngos, trade union, associations and private companies. Supported by a cross ministerial secretariat  Next task is on a rather general level: “The role of bioresources in green transition”  2018: the panel launched a report on proteins for the future</vt:lpstr>
      <vt:lpstr>Examples on track that has been advanced into concrete production since 2018</vt:lpstr>
      <vt:lpstr>Danish protein supply in the future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</dc:title>
  <dc:creator>Kristyna Spacilova</dc:creator>
  <cp:lastModifiedBy>FEFAC AISBL</cp:lastModifiedBy>
  <cp:revision>287</cp:revision>
  <cp:lastPrinted>2022-03-28T11:32:02Z</cp:lastPrinted>
  <dcterms:created xsi:type="dcterms:W3CDTF">2020-08-13T13:50:34Z</dcterms:created>
  <dcterms:modified xsi:type="dcterms:W3CDTF">2022-03-31T07:44:01Z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